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9" r:id="rId2"/>
    <p:sldId id="260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2.0" id="{08AA6EF2-A02B-4726-B54F-7DB8EA66D93D}">
          <p14:sldIdLst>
            <p14:sldId id="259"/>
            <p14:sldId id="260"/>
          </p14:sldIdLst>
        </p14:section>
        <p14:section name="2.1" id="{03221335-EA26-4E15-B703-F0625A3E5398}">
          <p14:sldIdLst>
            <p14:sldId id="264"/>
            <p14:sldId id="265"/>
            <p14:sldId id="266"/>
          </p14:sldIdLst>
        </p14:section>
        <p14:section name="2.2" id="{57E0E5FC-57CE-4F7A-889E-734B00EACFEF}">
          <p14:sldIdLst>
            <p14:sldId id="267"/>
            <p14:sldId id="268"/>
            <p14:sldId id="269"/>
            <p14:sldId id="270"/>
            <p14:sldId id="271"/>
          </p14:sldIdLst>
        </p14:section>
        <p14:section name="2.3" id="{E521CEEF-CB4A-47DA-A101-AE4DD4905024}">
          <p14:sldIdLst>
            <p14:sldId id="272"/>
          </p14:sldIdLst>
        </p14:section>
        <p14:section name="2.4" id="{18E81535-7E80-4239-9837-F957B8024788}">
          <p14:sldIdLst>
            <p14:sldId id="273"/>
            <p14:sldId id="274"/>
          </p14:sldIdLst>
        </p14:section>
        <p14:section name="2.5" id="{528E15CA-5CCA-41A2-8682-4E6FD1A48914}">
          <p14:sldIdLst>
            <p14:sldId id="275"/>
          </p14:sldIdLst>
        </p14:section>
        <p14:section name="2.6" id="{908701ED-F213-405F-BFC3-521DD0EB3E79}">
          <p14:sldIdLst/>
        </p14:section>
        <p14:section name="2.7" id="{6CBEAEF6-2EB4-4803-A4C7-3DFE143D5C6C}">
          <p14:sldIdLst/>
        </p14:section>
        <p14:section name="2.8" id="{D05ED05C-2D0A-4AB7-B1B3-462F47B7FA2E}">
          <p14:sldIdLst/>
        </p14:section>
        <p14:section name="2.9" id="{65858C96-5906-4175-BE1B-A2577597B48F}">
          <p14:sldIdLst/>
        </p14:section>
        <p14:section name="2.10" id="{BA5723E4-4C48-49CF-93A0-2ADB1D56712B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6" autoAdjust="0"/>
    <p:restoredTop sz="96362" autoAdjust="0"/>
  </p:normalViewPr>
  <p:slideViewPr>
    <p:cSldViewPr snapToGrid="0">
      <p:cViewPr varScale="1">
        <p:scale>
          <a:sx n="124" d="100"/>
          <a:sy n="124" d="100"/>
        </p:scale>
        <p:origin x="101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6:55:44.18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1CBECB0-0F3D-458F-BAEE-178A9D63EB43}" emma:medium="tactile" emma:mode="ink">
          <msink:context xmlns:msink="http://schemas.microsoft.com/ink/2010/main" type="writingRegion" rotatedBoundingBox="21279,2232 29691,2481 29645,4032 21233,3783"/>
        </emma:interpretation>
      </emma:emma>
    </inkml:annotationXML>
    <inkml:traceGroup>
      <inkml:annotationXML>
        <emma:emma xmlns:emma="http://www.w3.org/2003/04/emma" version="1.0">
          <emma:interpretation id="{D3FD4F47-750D-434D-BA9A-A041F3B9B7B2}" emma:medium="tactile" emma:mode="ink">
            <msink:context xmlns:msink="http://schemas.microsoft.com/ink/2010/main" type="paragraph" rotatedBoundingBox="21279,2232 29691,2481 29645,4032 21233,37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847FD2-D8B5-45AA-BAEE-7FBAEDCE54CE}" emma:medium="tactile" emma:mode="ink">
              <msink:context xmlns:msink="http://schemas.microsoft.com/ink/2010/main" type="line" rotatedBoundingBox="21279,2232 29691,2481 29645,4032 21233,3783"/>
            </emma:interpretation>
          </emma:emma>
        </inkml:annotationXML>
        <inkml:traceGroup>
          <inkml:annotationXML>
            <emma:emma xmlns:emma="http://www.w3.org/2003/04/emma" version="1.0">
              <emma:interpretation id="{324DC4A2-7EEC-41F1-BBAF-8DC9C86DFD8B}" emma:medium="tactile" emma:mode="ink">
                <msink:context xmlns:msink="http://schemas.microsoft.com/ink/2010/main" type="inkWord" rotatedBoundingBox="21278,2289 24317,2379 24284,3484 21245,3394"/>
              </emma:interpretation>
              <emma:one-of disjunction-type="recognition" id="oneOf0">
                <emma:interpretation id="interp0" emma:lang="en-US" emma:confidence="1">
                  <emma:literal>double</emma:literal>
                </emma:interpretation>
                <emma:interpretation id="interp1" emma:lang="en-US" emma:confidence="0">
                  <emma:literal>doubles</emma:literal>
                </emma:interpretation>
                <emma:interpretation id="interp2" emma:lang="en-US" emma:confidence="0">
                  <emma:literal>doubled</emma:literal>
                </emma:interpretation>
                <emma:interpretation id="interp3" emma:lang="en-US" emma:confidence="0">
                  <emma:literal>doable</emma:literal>
                </emma:interpretation>
                <emma:interpretation id="interp4" emma:lang="en-US" emma:confidence="0">
                  <emma:literal>double.</emma:literal>
                </emma:interpretation>
              </emma:one-of>
            </emma:emma>
          </inkml:annotationXML>
          <inkml:trace contextRef="#ctx0" brushRef="#br0">-7056 195 898 0,'0'-16'479'16,"4"1"-3"-16,-4 15 13 0,-8-25-18 16,5 14 7-16,3 11-32 0,-15-17-52 0,15 17-15 15,-16-12-47-15,9 11-40 0,7 1-15 0,-27 1-42 16,27-1-15-16,-30 14-12 15,15-1-14-15,0 4-30 0,0 0-31 0,0 5 21 16,4 0-44-16,3 0 0 0,1-2-33 0,3 2-13 16,0-5 12-16,8 2-9 0,-4-2-18 15,7-1-1-15,1-1-20 0,3-1-5 0,4-2 13 16,8-6 0-16,-4 2-23 0,3-4 23 0,5-2-21 16,-1-2 0-16,4-3-17 0,-3 0 25 15,-5-8-10-15,5 0 17 0,-5-4-19 0,-3-3 27 16,-7-1-7-16,-1 1-1 0,-4 0 4 0,-3 1 14 15,0 0 6-15,-8-2-5 0,4 19-21 16,-7-30 5-16,-5 13-5 0,1 2-48 0,0 0-39 16,-4 2-56-16,0 5-49 0,3 0-64 15,1 1-46-15,11 7-181 0,-23-2-199 16,23 2-295-16,0 0 123 0,-26 9 50 0,18-1 72 16,1 0 33-16,3 5 70 0,0 0 94 0,4-13 59 15,-3 25 0-15</inkml:trace>
          <inkml:trace contextRef="#ctx0" brushRef="#br0" timeOffset="-340.642">-7335 219 1320 0,'4'-22'474'16,"-8"4"-24"-16,4-1 16 0,-7 4-33 15,7-2-54-15,-8-2 35 0,-3 2-32 0,-1-1-44 16,1 1 7-16,-8 2-30 0,0-2-23 0,0 6-39 15,-3 1-30-15,-1 4 20 0,-3 0-43 16,-1 5-39-16,1 5 10 0,-4 4-55 0,0 6 9 16,3 1-10-16,5 4-20 0,-5 6-18 0,8-2-8 15,4 2-5-15,4 3-26 16,0-3-17-16,7-1-6 0,0-2-12 0,4-2-14 16,0-3-24-16,4 1-9 0,3-3 24 0,1-1-9 15,0-4-6-15,3-1-6 0,0-2 25 16,4-4 9-16,-15-3 17 0,27-2-46 0,-16-5 18 0,8-6-10 15,-4-5 13-15,-4-5-3 16,4-5-26-16,0-8-2 0,-3-5 23 0,-1 1 13 16,0-4-11-16,-3 0-4 0,-1 2 17 0,1-2 5 15,-4 0 3-15,0 5 11 0,-1 0 22 16,-3 1-20-16,-3-2 30 0,3 2-22 0,-4 1 27 16,4 0-2-16,-4 1-10 0,0 4 21 0,0-1 12 15,4 8-13-15,-3 0 18 0,-1 2-2 16,4 4 2-16,0 2 8 0,-4 2-33 0,4 1 12 15,0 14-30-15,-4-23 12 0,4 23-20 0,-3-18-10 16,3 18 3-16,0 0-1 0,-4-13-2 16,4 13 7-16,0 0 1 0,0 0-24 0,0 0 26 15,0 0 13-15,0 0-49 0,-4 44 23 16,4-27 11-16,0 1-18 0,4 4-3 16,-4 4 0-16,4 3 0 0,-1 4 0 0,5 4 0 15,-4 6 0-15,3 1 0 0,-3 0 0 16,4 1 0-16,-1 1 0 0,1-2 0 0,-5 1 0 15,5 1 0-15,-1-2 0 0,-3-2 0 0,4 0 0 16,-1-6 0-16,-3-1 0 16,0-2 0-16,3-3 0 0,1 0 0 0,-4-6 0 0,3-1 0 15,-3-2 0-15,0-2 0 0,0-4 0 16,3-1 0-16,-3-2-103 0,3-2-79 16,-3 1-51-16,-4-11-5 0,19 15-64 0,-11-8-107 15,3 0-196-15,0-3-326 0,-11-4 27 0,19 9 88 16,-8-4 112-16,4-3 36 0,-15-2 74 15,23 2 97-15,-8-2 6 0,-15 0 64 0</inkml:trace>
          <inkml:trace contextRef="#ctx0" brushRef="#br0" timeOffset="1125.6188">-6630 82 1507 0,'0'0'591'16,"0"-20"-15"-16,0 20-41 0,0 0-38 16,0-20-44-16,0 20-33 0,0 0-72 0,0 0-28 15,0 0-36-15,0 0 0 0,0 0 3 0,0 0-70 16,0 0 34-16,0 0-36 0,-11 54 10 16,11-37-53-16,4 0 2 0,-4-1-41 0,3 3 0 15,1-1-28-15,4-2-13 0,-4-1-10 0,-1-2 10 16,5-1-10-16,3-3 10 15,-3-1-68-15,-8-8-24 0,19 9 0 0,-8-9 0 16,-11 0 0-16,23-9 0 0,-12 1 0 0,4-7 0 16,-4-1 0-16,1-2 0 0,-5-4 0 15,4 3 0-15,-3-1 0 0,0 0 0 0,-8 1 0 16,7 6 0-16,-3-2 0 0,-4 15 0 0,4-19 0 16,-4 19 0-16,0-17 0 0,0 17 0 15,0 0 0-15,0 0 0 0,0 0 0 0,0 0 0 16,0 0 0-16,0 0 0 0,0 0 0 15,-8 57 0-15,8-38 0 0,4 3 0 0,0 2 0 16,-1-2 0-16,5 0 0 0,-1-2 0 0,5 0 0 16,-1-1 0-16,4-5 0 0,0 1 0 15,0-5-16-15,0-4-109 0,0 0-3 16,4-6-39-16,-4-3 6 0,1-1-41 0,2-7-23 16,1-5-24-16,0-6-42 0,0-4 6 15,-8-2 12-15,4-9-6 0,-3-4-3 0,-5 0 13 16,1 4 49-16,-4 0 31 0,-4-2 53 0,-4 0 41 15,4 2 62-15,-4 1 66 0,-4 1 24 16,1 1 30-16,3 0 33 0,-3 2 36 0,-1 2-2 16,4 1 15-16,0 6 5 0,1-2 23 0,-5 4-5 15,4 5-21-15,1 0 6 0,3 3-36 16,0 13-19-16,-4-21 17 0,4 21-11 0,0 0-21 16,0 0-10-16,0 0 1 0,0 0-4 0,0 0-17 15,0 0 5-15,30 31 0 0,-19-12-5 16,-3 7-6-16,-1 8-37 0,5 5 32 0,-1 1-25 15,-7 3-25-15,3 2-11 0,1 3-18 16,-1-1-2-16,1 0-8 0,-4-2-18 16,0-1 2-16,-1-3 6 0,1-5-8 0,0-3 13 15,0-2 5-15,-4-7 13 0,3-2 7 0,-3-4 44 16,0-1-8-16,0-5-5 0,0-12 41 16,0 15-5-16,0-15-20 0,0 0 2 0,0 0 16 15,0 0 1-15,0 0 4 0,0 0-44 16,0 0 13-16,0 0 7 0,-3-52-25 0,3 52 3 15,3-31 4-15,5 16-17 0,-4-2 2 0,3 0-17 16,1 2-14-16,-1 1-4 16,5 1-9-16,3 0-2 0,-4 1-7 0,4 2-6 15,4 1 6-15,0 2-29 0,3 2 16 0,-6 2 0 16,6 3 7-16,1 2-28 0,-1 1 18 16,1 4 21-16,-4 0-3 0,7 6 0 0,-7 2-10 15,0 0-13-15,-4 6-18 0,-4-3-21 0,-3 1 11 16,-1 3 8-16,-7 0 30 0,0-4 0 15,-3 3-12-15,-9-2 35 0,1 0-12 0,-8 2 9 16,-3-2 4-16,-1-6 9 0,-3-1-15 0,-5-2-5 16,1-2-30-16,0-1-16 0,4-4-26 15,-1-3-12-15,1-2-93 0,-1-2-43 16,5-3-195-16,-1-7-404 0,-3-1 54 0,7-3 89 16,0-4 77-16,4-2 118 0,4 0-8 15,-4-5 41-15,11 4 52 0</inkml:trace>
          <inkml:trace contextRef="#ctx0" brushRef="#br0" timeOffset="1438.3147">-5559-617 1259 0,'4'-14'550'16,"-4"14"-53"-16,0 0-47 0,0 0-45 0,0 0-11 15,0 0-51-15,0 0-10 0,0 0-29 0,0 0 29 16,11 53-82-16,-11-28-3 0,4 6-15 16,0 4-42-16,0 2-6 0,-1 7-23 0,5 2-22 15,-4 1 9-15,0 4-19 0,3 15-9 0,1 0-9 16,-1-13-14-16,1-3-1 0,-5-3 3 16,1-2-16-16,0-6-10 0,-4-1-15 0,4-3-23 15,-4-7-44-15,0-2-58 0,-4-1-26 16,4-3-57-16,0-5-68 0,-4 2-172 15,4-6-451-15,0-13-51 0,0 19 82 0,0-19 72 0,0 0 61 16,0 0 29-16,0 0 99 16,4 10 28-16,-4-10 103 0</inkml:trace>
          <inkml:trace contextRef="#ctx0" brushRef="#br0" timeOffset="1905.7141">-5178 20 1256 0,'-34'23'561'0,"27"-14"-11"0,7-9-71 0,-15 18-34 15,7-8 1-15,0 1-29 0,8-11-38 16,-7 17-13-16,3-9-44 0,4-8 3 0,0 0-28 16,4 22-28-16,-4-22-13 0,0 0-8 15,19 12-40-15,-12-10-22 0,-7-2-32 0,27-2-5 16,-27 2-55-16,30-8 9 0,-15 2-52 0,0-2-5 15,4 0-23-15,-4-4 23 0,4 2-8 16,-4-4 8-16,-4 1-33 0,1-3-5 0,-5-1 25 16,1 0-12-16,-5 3-6 0,-3-1 26 15,0 15 10-15,0-28-28 0,-7 15-7 16,3-1 9-16,-7 6 29 0,3-2-13 0,-3 4-18 0,11 6 13 16,-30-3-5-16,30 3-31 15,-27 9 0-15,9 2 0 0,-1 1 0 0,4 7 0 16,-4 1 0-16,4 3 0 0,0 5 0 0,7-2 0 0,-3 5 0 15,7-6 0-15,4 4 0 16,4-2 0-16,-1-2 0 0,5 3 0 0,3 0 0 16,8-2 0-16,0 2 0 0,11-4 0 0,4-1 0 15,8-4 0-15,-5 0 0 0,5-4 0 16,3-5 0-16,-3 0 0 0,-8-3 0 0,3-3-47 16,-10-3-201-16,-1 2-113 0,-7-3-476 0,0-1-194 15,-4-2 135-15,-15 3 54 0,15-9 58 16,-15 9 116-16,0 0 62 0,0-17 48 0,0 17 66 15,0 0 1-15</inkml:trace>
        </inkml:traceGroup>
        <inkml:traceGroup>
          <inkml:annotationXML>
            <emma:emma xmlns:emma="http://www.w3.org/2003/04/emma" version="1.0">
              <emma:interpretation id="{4286FB8C-EA0A-4FA8-B8EE-F1156E99A973}" emma:medium="tactile" emma:mode="ink">
                <msink:context xmlns:msink="http://schemas.microsoft.com/ink/2010/main" type="inkWord" rotatedBoundingBox="27088,2404 29691,2481 29645,4032 27042,3955"/>
              </emma:interpretation>
              <emma:one-of disjunction-type="recognition" id="oneOf1">
                <emma:interpretation id="interp5" emma:lang="en-US" emma:confidence="1">
                  <emma:literal>boils</emma:literal>
                </emma:interpretation>
                <emma:interpretation id="interp6" emma:lang="en-US" emma:confidence="0">
                  <emma:literal>Dols</emma:literal>
                </emma:interpretation>
                <emma:interpretation id="interp7" emma:lang="en-US" emma:confidence="0">
                  <emma:literal>bolis</emma:literal>
                </emma:interpretation>
                <emma:interpretation id="interp8" emma:lang="en-US" emma:confidence="0">
                  <emma:literal>bois</emma:literal>
                </emma:interpretation>
                <emma:interpretation id="interp9" emma:lang="en-US" emma:confidence="0">
                  <emma:literal>bocis</emma:literal>
                </emma:interpretation>
              </emma:one-of>
            </emma:emma>
          </inkml:annotationXML>
          <inkml:trace contextRef="#ctx0" brushRef="#br0" timeOffset="-4799.4271">581 67 1525 0,'-8'-12'550'0,"8"12"-4"15,0 0-37-15,-7-19-58 0,7 19-21 0,0-10-31 16,0 10-13-16,0 0-25 0,-4-16 16 16,4 16-52-16,0 0-36 0,0 0-20 0,-8-12 33 15,8 12-75-15,0 0 6 0,0 0-28 16,0 0-36-16,0 0-20 0,0 0-21 0,0 0-8 15,0 0 26-15,0 0-51 0,0 0-95 0,0 0 0 16,0 0 0-16,-7 40 0 0,7-40 0 16,0 22 0-16,0-22 0 0,3 29 0 0,-3-14 0 15,4-1 0-15,-4 3 0 0,4-2 0 0,4 2 0 16,-8-1 0-16,3 2 0 16,5 0 0-16,-4 1 0 0,3-1 0 0,1-3 0 15,-5 1 0-15,1-1 0 0,0-2 0 0,0-1 0 16,3 0 0-16,-7-12 0 0,8 20 0 15,-4-11 0-15,-4-9 0 0,3 16 0 0,-3-16 0 16,8 14 0-16,-8-14 0 0,4 10 0 16,-4-10 0-16,0 0 0 0,3 12 0 0,-3-12 0 15,0 0 0-15,0 0 0 0,0 0 0 0,0 0 0 16,0 0 0-16,0 0 0 0,0 0 0 16,0 0 0-16,0 0 0 0,0 0 0 0,0 0 0 15,0 0 0-15,0 0 0 0,0 0 0 16,0 0 0-16,0 0 0 0,0 0 0 15,0 0 0-15,-41-12 0 0,41 12 0 0,0 0 0 16,0 0 0-16,0 0 0 0,-19 0 0 0,19 0 0 16,0 0 0-16,-15 4 0 0,15-4 0 15,0 0 0-15,-19 5 0 0,19-5 0 0,-19 3 0 16,19-3 0-16,-15 5 0 0,15-5 0 16,-26 3 0-16,18-1 0 0,8-2 0 0,-26 2 0 15,15 0 0-15,11-2 0 0,-27 2 0 0,27-2 0 16,-26-4 0-16,11 2 0 0,15 2 0 15,-23-5 0-15,8 2 0 0,4-2 0 0,-1-2 0 16,1-1 0-16,0-2 0 0,-1 1 0 16,5-3 0-16,-1 0 0 0,1-1 0 0,-1 1 0 15,1-1 0-15,3 0 0 0,0 0 0 16,0 0 0-16,4 13 0 0,-3-24 0 0,3 24 0 16,0-20 0-16,0 20 0 0,7-21 0 15,-7 13 0-15,0 8 0 0,12-17 0 0,-5 11 0 16,-7 6 0-16,11-11 0 0,-11 11 0 0,12-8 0 15,-12 8 0-15,15-2 0 0,-15 2 0 16,0 0 0-16,0 0 0 0,22 17 0 0,-18-9 0 16,0 4 0-16,-4-12 0 0,4 31 0 15,-4-15 0-15,0 3 0 0,-4 2 0 0,0 1 0 16,0 0 0-16,1 0 0 0,-5-3 0 16,1 3 0-16,-1-1 0 0,-3-1 0 15,3 1 0-15,-3-2 0 0,-4-2 0 0,3 2 0 16,1-4 0-16,-4 0 0 0,0-1 0 0,0-2-105 15,0 0-162-15,0-2-150 0,-4-2-704 16,4-3 123-16,0-3 61 0,0 0 77 0,15-2 110 16,-34-7 77-16,15 0 99 0,0-1 34 0,4-4 23 15</inkml:trace>
          <inkml:trace contextRef="#ctx0" brushRef="#br0" timeOffset="-4562.1449">396-487 1899 0,'7'-7'519'0,"-7"7"-42"16,0 0-55-16,8-12-120 0,-8 12-207 15,0 0-121-15,11-5-122 0,-11 5-523 0,0 0-13 16,0 0 50-16,0 0 86 0,0 0 67 0,0 0 58 16</inkml:trace>
          <inkml:trace contextRef="#ctx0" brushRef="#br0" timeOffset="-3895.4011">30-269 1499 0,'0'0'617'0,"-4"-17"-48"0,4 17-42 0,-7-10-61 15,7 10-8-15,-15-9-64 0,15 9-48 0,-19 0-16 16,19 0-25-16,-23 9-44 0,12 0-11 16,-4 0-70-16,3 1 17 0,1 6-49 0,0-1 19 15,3 2-24-15,1 1 10 0,-1 0-48 0,4-2-35 16,4 0-30-16,0-1-6 0,0 0-6 15,4-2-2-15,4 1-29 0,-1-2 18 16,5-2 3-16,-1 0-25 0,-4-3 17 16,5 0-3-16,-1-2 22 0,-11-5 27 0,19 7-7 15,-19-7 40-15,0 0-9 0,19-2-24 0,-19 2 21 16,0 0 10-16,0 0 5 0,0 0-3 16,0 0-4-16,0 0-36 0,-34-24-49 0,15 22 0 15,4 1 0-15,-4-1 0 0,0 2 0 0,0 2 0 16,-3 1 0-16,-1 1 0 0,4 2 0 15,-7 3 0-15,3 1 0 0,-3 5 0 16,-1 5 0-16,1 2 0 0,-4 3 0 0,3 4 0 16,5 3 0-16,-1 2 0 0,4 2 0 15,-3 1 0-15,7 0 0 0,0 2 0 0,-1-1 0 16,9 3 0-16,3-6 0 0,4 5 0 0,4 4 0 16,0-1 0-16,15 15 0 0,7-4 0 15,12 0 0-15,7-3 0 0,19 2 0 0,4-3 0 16,-8-13 0-16,4-2 0 0,-3-6 0 0,-1-4 0 15,0-3 0-15,-11-8 0 0,-3-6 0 16,-5 1-11-16,-3-6-286 0,-8-3-23 0,0-3-56 16,-7-1-151-16,-1-2-326 0,-7-5-109 15,4-2 128-15,-11 3 61 0,-4-4 112 16,-1-1 11-16,-3 15 87 0,-3-32 79 0,-9 13 46 16,-7-3 39-16</inkml:trace>
          <inkml:trace contextRef="#ctx0" brushRef="#br0" timeOffset="-3293.4137">-977 238 1794 0,'-7'-14'542'0,"7"14"-50"0,-8-12 2 15,8 12-13-15,0 0-69 0,0-17-2 0,0 17-59 16,0 0-8-16,11-13-18 0,-11 13-16 0,15-7-35 16,1 4-2-16,-16 3-27 0,26 5 1 15,-7-2-31-15,-4 6-5 0,4 1-57 0,0 3 11 16,-4 4-13-16,0 2-7 0,-8 0-34 16,1-1-56-16,-8 1-54 0,0-2 0 15,0 1 0-15,-8 1 0 0,-3-3 0 0,0 2 0 16,-4 0 0-16,-8-1 0 0,4-2 0 0,-7-1 0 15,3-2-295-15,-3-4-404 0,-4 0-325 16,7-2 72-16,-7-3 108 0,3-3 22 0,1-3 98 16,-4-6 84-16,0-1 79 0,-1-11 82 15,1-1-4-15,0-8 50 0</inkml:trace>
          <inkml:trace contextRef="#ctx0" brushRef="#br0" timeOffset="-2830.1831">-1260-415 1517 0,'-3'-14'566'0,"-1"3"-33"0,4 11-4 15,-12-13-22-15,12 13-31 0,0 0-38 16,-3-12-18-16,3 12-54 0,0 0-26 0,0 0 11 15,0 0-62-15,0 0 36 0,0 0-43 16,0 0-3-16,7 47-41 0,-3-26 23 0,0 1-54 16,0 1-25-16,-1 6-97 0,5 3-85 0,-4 0 0 15,3 3 0-15,1-1 0 16,-5 2 0-16,1 1 0 0,0-1 0 0,-4 1 0 16,4-2 0-16,-4 0 0 0,0 1 0 0,-4-2-256 15,4-6-346-15,-4 0-481 0,0-1 34 16,4-2 122-16,-7-3 175 0,7-5 2 0,-8-2 115 15,5-2 15-15,-1 1 68 0,0-3 65 0,4-11 34 16</inkml:trace>
          <inkml:trace contextRef="#ctx0" brushRef="#br0" timeOffset="-2543.8298">-1576 182 1794 0,'0'0'545'0,"-8"-10"-59"0,8 10-12 16,0 0-36-16,0 0-34 0,0 0-20 0,0 0-18 15,0 0-18-15,0 0-36 0,0 0-54 0,0 0-9 16,0 0 0-16,49 27 4 0,-34-14-51 16,0 1-30-16,-4-1-29 0,5 1-2 0,-1 1-3 15,-8 0-23-15,5 1-15 0,-9-1-23 16,1 0 18-16,-4-2-31 0,0-13-44 0,-15 28-46 15,4-14-48-15,-1 0-61 0,-3-2-68 0,0 2-147 16,-4-4-306-16,0-2-355 16,1-1 74-16,-5 2 75 0,4-6 91 0,-3 0 83 15,3-3 91-15,0 0 32 0,-4-2 37 0</inkml:trace>
          <inkml:trace contextRef="#ctx0" brushRef="#br0" timeOffset="-2217.2907">-1856 330 1666 0,'0'0'471'0,"0"0"-56"0,0 0-1 0,0 0-40 15,0 0-18-15,0 0-34 0,0 0-20 0,0 0-23 16,0 0-28-16,0 0 3 16,0 0-16-16,0 0 10 0,0 0 17 0,0 0 25 15,-15 41-34-15,15-41 28 0,0 0-20 0,-11 7 25 16,11-7-53-16,0 0 17 0,0 0-22 15,-23 0 2-15,23 0-233 0,0 0 0 0,-18-10 0 16,18 10 0-16,-15-9 0 0,15 9 0 0,-8-10 0 16,8 10 0-16,-4-15 0 15,4 15 0-15,-4-17 0 0,4 17 0 0,4-21 0 0,4 10 0 16,-8 11 0-16,11-22 0 0,-3 14 0 16,-8 8 0-16,7-16-277 0,-7 16-614 15,8-10-227-15,-8 10 99 0,0 0 161 0,15-2 65 16,-15 2 89-16,0 0 51 0,0 0 57 0,0 0 135 15,0 0-43-15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7:00:33.188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58D096-3B8E-4862-AC73-E1C093A65CB4}" emma:medium="tactile" emma:mode="ink">
          <msink:context xmlns:msink="http://schemas.microsoft.com/ink/2010/main" type="writingRegion" rotatedBoundingBox="8094,12745 8791,12745 8791,13071 8094,13071"/>
        </emma:interpretation>
      </emma:emma>
    </inkml:annotationXML>
    <inkml:traceGroup>
      <inkml:annotationXML>
        <emma:emma xmlns:emma="http://www.w3.org/2003/04/emma" version="1.0">
          <emma:interpretation id="{7ADD3B7C-77DA-4F51-B27A-BEE4E27FF83B}" emma:medium="tactile" emma:mode="ink">
            <msink:context xmlns:msink="http://schemas.microsoft.com/ink/2010/main" type="paragraph" rotatedBoundingBox="8094,12745 8791,12745 8791,13071 8094,130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BCEE66-A16C-4AFF-97D2-6D9618364E01}" emma:medium="tactile" emma:mode="ink">
              <msink:context xmlns:msink="http://schemas.microsoft.com/ink/2010/main" type="line" rotatedBoundingBox="8094,12745 8791,12745 8791,13071 8094,13071"/>
            </emma:interpretation>
          </emma:emma>
        </inkml:annotationXML>
        <inkml:traceGroup>
          <inkml:annotationXML>
            <emma:emma xmlns:emma="http://www.w3.org/2003/04/emma" version="1.0">
              <emma:interpretation id="{1605A500-0738-4C98-8856-FDA04B135CC9}" emma:medium="tactile" emma:mode="ink">
                <msink:context xmlns:msink="http://schemas.microsoft.com/ink/2010/main" type="inkWord" rotatedBoundingBox="8094,12745 8791,12745 8791,13071 8094,13071"/>
              </emma:interpretation>
              <emma:one-of disjunction-type="recognition" id="oneOf0">
                <emma:interpretation id="interp0" emma:lang="en-US" emma:confidence="1">
                  <emma:literal>12</emma:literal>
                </emma:interpretation>
                <emma:interpretation id="interp1" emma:lang="en-US" emma:confidence="0">
                  <emma:literal>1.2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12.</emma:literal>
                </emma:interpretation>
                <emma:interpretation id="interp4" emma:lang="en-US" emma:confidence="0">
                  <emma:literal>2</emma:literal>
                </emma:interpretation>
              </emma:one-of>
            </emma:emma>
          </inkml:annotationXML>
          <inkml:trace contextRef="#ctx0" brushRef="#br0">-3 0 1110 0,'0'0'387'16,"0"0"-26"-16,0 0-28 0,0 0-24 0,0 43-27 16,0-27-29-16,0-1-15 0,0-15-33 0,0 35-26 15,0-16-7-15,0 1-31 0,4-2-36 16,-4 1-44-16,0 0-89 0,7-1-254 0,-14-1-38 16,7-2-432-16,7 1 71 0,-7-3 46 15,0-13 77-15,8 15 51 0</inkml:trace>
          <inkml:trace contextRef="#ctx0" brushRef="#br0" timeOffset="453.066">295 143 1144 0,'-8'-21'394'16,"8"21"-43"-16,-4-19-21 0,4 7-31 16,0 12-27-16,0-24-32 0,0 24 8 0,4-22-53 15,-4 11-16-15,8 0-30 0,-1 0 7 16,1 2-15-16,-1 0 15 0,8 2-62 16,-3 1-12-16,-12 6 5 0,22-7-10 0,-10 5-13 15,-12 2 23-15,22 2-31 0,-7 3-15 16,-3-1 6-16,-12-4 4 0,22 14-10 0,-14-5-8 15,-8 3 3-15,0-12-3 0,7 19-20 0,-7-6 33 16,0-13-28-16,-7 24 30 0,-8-13-24 16,7 0 4-16,1-1-16 0,-5 2 11 0,5-4-2 15,-1 1 15-15,1-3 2 0,7-6 3 0,-15 12-5 16,15-12-10-16,-4 10 4 16,4-10 9-16,0 0 9 0,0 0 16 0,0 0-15 0,19 15 2 15,-19-15 23-15,15 7-33 0,0-5 27 16,-4 3-54-16,-11-5-4 0,23 7-27 0,-8-2-27 15,-4-2-12-15,4 2-77 0,-7 0-64 16,11 0-108-16,-4 4-92 0,7-1-481 16,-3-1 51-16,-4 1 95 0,12 1 67 0,-12 1 79 15,19 0 56-15,-12 2 31 0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3:07.37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AF11E5-5D6C-483C-A8B0-B81C9FCF35B1}" emma:medium="tactile" emma:mode="ink">
          <msink:context xmlns:msink="http://schemas.microsoft.com/ink/2010/main" type="writingRegion" rotatedBoundingBox="19746,4617 22610,4644 22601,5643 19736,5616">
            <msink:destinationLink direction="with" ref="{D6B8E5AB-AD82-45F7-B02F-CCE370012317}"/>
          </msink:context>
        </emma:interpretation>
      </emma:emma>
    </inkml:annotationXML>
    <inkml:traceGroup>
      <inkml:annotationXML>
        <emma:emma xmlns:emma="http://www.w3.org/2003/04/emma" version="1.0">
          <emma:interpretation id="{4BE24D83-C0B4-4EB8-A2A3-68C231F94981}" emma:medium="tactile" emma:mode="ink">
            <msink:context xmlns:msink="http://schemas.microsoft.com/ink/2010/main" type="paragraph" rotatedBoundingBox="19746,4617 22610,4644 22601,5643 19736,56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41F942-C0DC-4A30-B264-C7B0E9FA01C3}" emma:medium="tactile" emma:mode="ink">
              <msink:context xmlns:msink="http://schemas.microsoft.com/ink/2010/main" type="line" rotatedBoundingBox="19746,4617 22610,4644 22601,5643 19736,5616"/>
            </emma:interpretation>
          </emma:emma>
        </inkml:annotationXML>
        <inkml:traceGroup>
          <inkml:annotationXML>
            <emma:emma xmlns:emma="http://www.w3.org/2003/04/emma" version="1.0">
              <emma:interpretation id="{27350570-067A-458F-9FBC-CA8BFDB1950F}" emma:medium="tactile" emma:mode="ink">
                <msink:context xmlns:msink="http://schemas.microsoft.com/ink/2010/main" type="inkWord" rotatedBoundingBox="19743,4986 20784,4995 20780,5434 19738,5424"/>
              </emma:interpretation>
              <emma:one-of disjunction-type="recognition" id="oneOf0">
                <emma:interpretation id="interp0" emma:lang="en-US" emma:confidence="1">
                  <emma:literal>Xor</emma:literal>
                </emma:interpretation>
                <emma:interpretation id="interp1" emma:lang="en-US" emma:confidence="0.5">
                  <emma:literal>xor</emma:literal>
                </emma:interpretation>
                <emma:interpretation id="interp2" emma:lang="en-US" emma:confidence="0">
                  <emma:literal>for</emma:literal>
                </emma:interpretation>
                <emma:interpretation id="interp3" emma:lang="en-US" emma:confidence="0">
                  <emma:literal>XOr</emma:literal>
                </emma:interpretation>
                <emma:interpretation id="interp4" emma:lang="en-US" emma:confidence="0">
                  <emma:literal>xOr</emma:literal>
                </emma:interpretation>
              </emma:one-of>
            </emma:emma>
          </inkml:annotationXML>
          <inkml:trace contextRef="#ctx0" brushRef="#br0">-155 1851 1095 0,'0'0'451'0,"-15"-14"-4"15,7 7-6-15,8 7-21 0,-11-12-3 0,11 12-23 16,-7-13-8-16,7 13-27 0,-8-12-16 15,8 12-28-15,0 0-31 0,-11-13-36 16,11 13-33-16,0 0-18 0,0 0-7 0,0 0-14 16,0 0-2-16,0 0-2 0,26 32-39 15,-15-16 3-15,8 3 2 0,-4 3-20 0,4 1-16 16,-4 1-12-16,8 1-1 0,-4-1-2 0,0 0-33 16,0-1 15-16,-4-3-13 0,3 2-15 15,-2-1-48-15,-1-1-42 0,0-1-28 0,-4-4-61 16,0 1-54-16,1-2-44 0,-5-3-37 0,-3 4-42 15,3-4-159-15,-7-11-225 0,4 15-222 16,-4-15 61-16,0 0 89 0,0 11 83 0,0-11 66 16,0 0 54-16,0 0 76 0</inkml:trace>
          <inkml:trace contextRef="#ctx0" brushRef="#br0" timeOffset="232.4627">-15 1841 1136 0,'0'0'481'0,"0"0"6"0,-4-17-37 16,4 17-43-16,0 0-61 0,0 0-19 0,0 0-12 16,0 0-33-16,0 0-34 0,0 0-5 0,-19 29-25 15,11-12-19-15,1 3 24 0,-4 1-18 16,3 4-36-16,-7-1-41 0,4 0 5 0,3-2-15 16,1 0-11-16,-5-1-25 0,1-4-64 15,3 1-64-15,1-2-69 0,3-2-77 0,-3 1-128 16,-1-4-320-16,8-11-248 0,-8 17 51 0,8-17 128 15,-3 10 46-15,3-10 94 16,0 0 22-16,0 0 58 0</inkml:trace>
          <inkml:trace contextRef="#ctx0" brushRef="#br0" timeOffset="692.2386">249 1911 1510 0,'-19'-7'501'0,"19"7"-60"0,-19 1-11 16,19-1-46-16,-27 14-39 0,16 0-22 0,0-1-39 16,0 4-15-16,-1 0-26 0,8 2-3 15,1 0-37-15,-1-1-17 0,8-1 1 0,-4 0-5 16,7 1-13-16,5-2-37 0,6-1-16 16,-3-3 10-16,8 1-19 0,0-5-2 15,3-1 3-15,1-3-21 0,-1-1 13 0,0-1-16 16,1-3-15-16,-5-3 21 0,1 0 22 15,-4-3-2-15,0-4-28 0,-8-2 10 0,0-5-12 16,-3 0 17-16,-4 1-25 0,-8 0-29 0,0-2-12 16,-7-1 5-16,-1 3-3 0,-10-1-79 15,-1 2-26-15,1 3-20 0,-5 3-46 0,5 1-69 16,3 6-62-16,0-6-266 0,0 11-543 0,0 1 195 16,4 1 8-16,-4 2 58 15,8 1 108-15,-4 2 54 0,3-3 79 0,1 3 49 0</inkml:trace>
          <inkml:trace contextRef="#ctx0" brushRef="#br0" timeOffset="1151.2082">524 1860 1525 0,'0'0'494'0,"0"0"-54"16,0 0-30-16,0 0-36 0,0 0-36 0,0 0-13 16,0 0-8-16,15 32-43 0,-11-15-69 15,-1 5-3-15,5 0-8 0,-4 2-37 0,3 0-6 16,1 0-16-16,-4 1 6 0,-1-3 2 0,5 0-33 15,0 0 6-15,-5-2-17 0,5-4 47 16,-4-1-23-16,-1-4 23 0,1 4 49 0,-4-15 12 16,4 14 5-16,-4-14-7 0,0 0-10 15,4 8 20-15,-4-8-46 0,0 0 23 0,0 0-156 16,0 0-36-16,0 0 0 0,-8-52 0 0,8 34 0 16,0 2 0-16,-4 1 0 15,4-4 0-15,0 19 0 0,0-30 0 0,0 16 0 16,4-1 0-16,0 4 0 0,3-2 0 0,1 0 0 15,0 3 0-15,3 0 0 0,-4-1-75 16,5 3-360-16,3 1-251 0,-4 0-440 0,8-3 115 16,0 3 87-16,0-3 74 0,0 2 108 0,-8 1 71 15,4 0 108-15,-4 2 2 16,1 1 70-16</inkml:trace>
        </inkml:traceGroup>
        <inkml:traceGroup>
          <inkml:annotationXML>
            <emma:emma xmlns:emma="http://www.w3.org/2003/04/emma" version="1.0">
              <emma:interpretation id="{D59599B2-1E85-4913-8D66-C97E75237DFC}" emma:medium="tactile" emma:mode="ink">
                <msink:context xmlns:msink="http://schemas.microsoft.com/ink/2010/main" type="inkWord" rotatedBoundingBox="20919,4656 21419,4660 21410,5632 20910,5627"/>
              </emma:interpretation>
              <emma:one-of disjunction-type="recognition" id="oneOf1">
                <emma:interpretation id="interp5" emma:lang="en-US" emma:confidence="1">
                  <emma:literal>(i</emma:literal>
                </emma:interpretation>
                <emma:interpretation id="interp6" emma:lang="en-US" emma:confidence="0">
                  <emma:literal>(1</emma:literal>
                </emma:interpretation>
                <emma:interpretation id="interp7" emma:lang="en-US" emma:confidence="0">
                  <emma:literal>(I</emma:literal>
                </emma:interpretation>
                <emma:interpretation id="interp8" emma:lang="en-US" emma:confidence="0">
                  <emma:literal>(</emma:literal>
                </emma:interpretation>
                <emma:interpretation id="interp9" emma:lang="en-US" emma:confidence="0">
                  <emma:literal>(y</emma:literal>
                </emma:interpretation>
              </emma:one-of>
            </emma:emma>
          </inkml:annotationXML>
          <inkml:trace contextRef="#ctx0" brushRef="#br0" timeOffset="1996.1203">1052 1451 1118 0,'0'0'445'0,"0"0"-45"0,0 0-32 0,0 0-20 16,0 0-22-16,0 0 1 0,-19 39-30 16,11-19-20-16,5 3-6 0,-9 4-23 0,5 2-15 15,-1 2-15-15,-3 1-26 0,3 8-3 0,1-6-28 16,3 3 3-16,-3 1-23 0,7-1 5 15,0 0 5-15,3 2-33 0,1-4 4 0,4 3 12 16,-1 1-19-16,1 1-13 0,3-8-20 16,0 5 13-16,4-1-1 0,0-2-12 15,-3-8 11-15,3 1-35 0,0-1 12 0,0-3-1 16,-4-5-18-16,1-1 8 0,-1-3-16 16,4 1-9-16,-7-1 9 0,3-4-2 0,-4-2 2 15,1 1-37-15,-8-9-81 0,11 9-58 0,-11-9-13 16,12 3-71-16,-12-3-103 0,0 0-312 15,0 0-356-15,0 0 53 0,0 0 126 0,0 0 98 16,0 0 76-16,0 0 3 0,0 0 112 0,-38-29 36 16</inkml:trace>
          <inkml:trace contextRef="#ctx0" brushRef="#br0" timeOffset="2764.9083">1376 1908 1264 0,'4'-15'553'0,"-4"15"-26"0,0 0-25 0,0-17-16 15,0 17-25-15,0 0 7 0,0 0-86 0,0-16-9 16,0 16-60-16,0 0-9 0,0 0-17 0,0 0 13 16,0 0-65-16,0 0-7 0,23 38-8 15,-20-22-49-15,1-1 6 0,0 2-34 0,0 0-17 16,-1 0-31-16,1 0-57 0,-4 2-61 0,4-3-77 15,0 1-33-15,-1-2-95 0,1-2-220 16,4 1-645-16,-8-1 80 0,0-13 112 16,7 17 87-16,-7-17 89 0,0 11 80 0,0-11 44 15,0 0 68-15</inkml:trace>
        </inkml:traceGroup>
        <inkml:traceGroup>
          <inkml:annotationXML>
            <emma:emma xmlns:emma="http://www.w3.org/2003/04/emma" version="1.0">
              <emma:interpretation id="{8F0FC8F1-174F-4437-890F-35EC8EC857C6}" emma:medium="tactile" emma:mode="ink">
                <msink:context xmlns:msink="http://schemas.microsoft.com/ink/2010/main" type="inkWord" rotatedBoundingBox="21361,4632 22610,4644 22602,5578 21352,5566"/>
              </emma:interpretation>
              <emma:one-of disjunction-type="recognition" id="oneOf2">
                <emma:interpretation id="interp10" emma:lang="en-US" emma:confidence="0.5">
                  <emma:literal>j)</emma:literal>
                </emma:interpretation>
                <emma:interpretation id="interp11" emma:lang="en-US" emma:confidence="0.5">
                  <emma:literal>(j)</emma:literal>
                </emma:interpretation>
                <emma:interpretation id="interp12" emma:lang="en-US" emma:confidence="0">
                  <emma:literal>5)</emma:literal>
                </emma:interpretation>
                <emma:interpretation id="interp13" emma:lang="en-US" emma:confidence="0">
                  <emma:literal>(5)</emma:literal>
                </emma:interpretation>
                <emma:interpretation id="interp14" emma:lang="en-US" emma:confidence="0">
                  <emma:literal>3)</emma:literal>
                </emma:interpretation>
              </emma:one-of>
            </emma:emma>
          </inkml:annotationXML>
          <inkml:trace contextRef="#ctx0" brushRef="#br0" timeOffset="2922.1945">1403 1464 1067 0,'0'0'438'0,"0"-19"-37"0,0 19-68 15,0 0-97-15,3-18-95 0,-3 18-16 16,0 0-371-16,0 0-414 0,0 0 25 16,0 0 87-16,0 0 64 0</inkml:trace>
          <inkml:trace contextRef="#ctx0" brushRef="#br0" timeOffset="4655.9396">2406 1494 1389 0,'-8'-11'507'0,"8"11"-59"15,0 0-38-15,0 0-49 0,-7-13-39 0,7 13 6 16,0 0-34-16,0 0-5 0,0 0-43 16,0 0 0-16,0 0-16 0,0 0-17 0,0 0-9 15,22 40-14-15,-14-26-70 0,-1 3 31 16,5 1-23-16,-1 2 3 0,4 2-19 0,0 3-40 15,0 1 20-15,0 1-28 0,0-2 28 0,0 2-35 16,0 2-6-16,1 3-3 0,-1-3 14 16,0-1-13-16,-4 2-9 0,-3-4-4 0,3 5-8 15,-4-4-17-15,-3-1 32 0,0-1-7 0,-4 1 5 16,0-2-15-16,-4 1-8 0,0-1 2 16,1 0 3-16,-5 0 18 0,4-2-13 15,-7-4 16-15,7 2-6 0,-3-3-17 16,-1 0 14-16,4-1 6 0,-3-5-28 0,-1 1 13 15,1-3 4-15,7-9-40 0,-12 17-67 0,9-11-53 16,3-6-57-16,-15 10-74 0,15-10-195 16,-8 10-511-16,8-10 35 0,-11 9 69 0,11-9 116 15,-12 3 58-15,12-3 50 0,-11 8 52 16,11-8 86-16,-15 5 68 0</inkml:trace>
          <inkml:trace contextRef="#ctx0" brushRef="#br0" timeOffset="3868.8011">2176 1861 1576 0,'0'0'456'0,"0"0"-54"0,0 0-5 15,0 0-49-15,0 0-36 0,0 0-23 0,0 0-12 16,0 0-11-16,26 41-5 0,-22-26-31 16,0 5-22-16,3 2-19 0,1 2 8 15,3 3-43-15,-4-1 2 0,1 0-33 0,0-2-3 16,-1-2-10-16,-3-2-8 0,-4 2 1 0,0-4 4 16,0 1-38-16,-8-5 16 0,-3 3-13 15,3-5-14-15,-7-2-40 0,0 0-25 0,-4-4-116 16,1 0-74-16,-1-3-136 0,4-5-353 0,-4 1-228 15,-4-5 87-15,4 0 72 0,0-4 64 16,-3-2 102-16,-1-2 37 0,4-1 27 16,4 1 69-16</inkml:trace>
          <inkml:trace contextRef="#ctx0" brushRef="#br0" timeOffset="3444.4718">1844 2149 1123 0,'7'-19'487'0,"-7"19"-11"15,0 0-59-15,0 0-23 0,0 0-28 0,-15-25-5 16,15 25-18-16,-4-14-26 0,4 14-20 0,-7-12-25 16,7 12-11-16,0 0-49 0,-8-15-17 15,8 15-26-15,0 0-5 0,-7-12-29 0,7 12 3 16,0 0-22-16,0 0 9 0,0 0-41 0,0 0 19 15,0 0-11-15,30 31-33 16,-22-19 10-16,-5-1-15 0,5 3 7 0,-4 1-17 0,-1 0-16 16,-3 1 20-16,0 1-17 0,0-17-13 15,-11 28 21-15,4-11-45 0,-5-2-42 16,1-2-106-16,-4-1-89 0,3-8-243 0,-3 6-495 16,-3-1 67-16,6-3 60 0,-3-2 155 15,0-2 54-15,15-2 74 0,-26-2 8 0,26 2 74 16</inkml:trace>
          <inkml:trace contextRef="#ctx0" brushRef="#br0" timeOffset="4065.5616">2089 1603 2321 0,'0'0'640'16,"7"-10"-61"-16,-7 10-42 0,8-11-51 15,-8 11-76-15,4-11-141 0,-4 11-108 0,0 0-146 16,0 0-127-16,11-6-305 0,-11 6-508 16,0 0 168-16,0 0 30 0,0 0 66 15,30 17 129-15,-26-10 2 0,4 0 34 0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3:24.549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1DCE55-03A4-4765-BC94-A66D0C7B0A7E}" emma:medium="tactile" emma:mode="ink">
          <msink:context xmlns:msink="http://schemas.microsoft.com/ink/2010/main" type="writingRegion" rotatedBoundingBox="21479,6134 21691,12061 20820,12092 20608,6165">
            <msink:destinationLink direction="with" ref="{D6B8E5AB-AD82-45F7-B02F-CCE370012317}"/>
          </msink:context>
        </emma:interpretation>
      </emma:emma>
    </inkml:annotationXML>
    <inkml:traceGroup>
      <inkml:annotationXML>
        <emma:emma xmlns:emma="http://www.w3.org/2003/04/emma" version="1.0">
          <emma:interpretation id="{C58AE79D-76D9-4E3E-9216-4F92EE352179}" emma:medium="tactile" emma:mode="ink">
            <msink:context xmlns:msink="http://schemas.microsoft.com/ink/2010/main" type="paragraph" rotatedBoundingBox="21479,6134 21691,12061 20820,12092 20608,61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FFCC55-82D5-4F80-B413-D79E9C6C2D7C}" emma:medium="tactile" emma:mode="ink">
              <msink:context xmlns:msink="http://schemas.microsoft.com/ink/2010/main" type="line" rotatedBoundingBox="21479,6134 21691,12061 20820,12092 20608,6165"/>
            </emma:interpretation>
          </emma:emma>
        </inkml:annotationXML>
        <inkml:traceGroup>
          <inkml:annotationXML>
            <emma:emma xmlns:emma="http://www.w3.org/2003/04/emma" version="1.0">
              <emma:interpretation id="{E84AA7A9-3467-447B-995E-79DE9F6C24CB}" emma:medium="tactile" emma:mode="ink">
                <msink:context xmlns:msink="http://schemas.microsoft.com/ink/2010/main" type="inkWord" rotatedBoundingBox="21479,6134 21505,6853 20893,6875 20867,6156"/>
              </emma:interpretation>
              <emma:one-of disjunction-type="recognition" id="oneOf0">
                <emma:interpretation id="interp0" emma:lang="en-US" emma:confidence="1">
                  <emma:literal>4</emma:literal>
                </emma:interpretation>
                <emma:interpretation id="interp1" emma:lang="en-US" emma:confidence="0">
                  <emma:literal>2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/</emma:literal>
                </emma:interpretation>
              </emma:one-of>
            </emma:emma>
          </inkml:annotationXML>
          <inkml:trace contextRef="#ctx0" brushRef="#br0">1468 3058 1146 0,'11'-6'471'0,"-3"2"-18"0,-8 4-33 16,19-9 0-16,-19 9-18 0,11-6-34 0,-11 6 27 16,0 0-19-16,8-5 0 0,-8 5-51 15,0 0-23-15,0 0-20 0,0 0-39 0,0 0-54 16,0 0 11-16,-31-12-39 0,31 12 13 0,-38 2-35 15,12-2-17-15,-5 2-22 0,5 0 8 16,-8 1-16-16,7 0 13 0,-3-2-26 0,-1 0 1 16,5-1-19-16,-1 0 3 15,1 0 13-15,3 0-44 0,-4-2 16 0,8-1 15 16,4 0-41-16,-4 0 20 0,0 0-15 0,4-3 3 16,0 2-8-16,3-4 26 0,-3 0-24 15,4 4 21-15,11 4-20 0,-19-12-5 0,8 7-21 16,11 5 0-16,-12-7 0 0,12 7 0 0,-11-7 0 15,11 7 0-15,0 0 0 0,0 0 0 16,0 0 0-16,0 0 0 0,-19 20 0 0,19-20 0 16,4 28 0-16,-1-9 0 0,1 1 0 15,0 6 0-15,0 5 0 0,3-4 0 0,-3 5 0 16,4 4 0-16,-4-3 0 0,3 2 0 16,1-2 0-16,-1 1 0 0,1-1 0 15,-1-1 0-15,1-1 0 0,0-1 0 0,-1-3 0 16,-3-4 0-16,4-1 0 0,-5-3 0 0,1 0 0 15,0-4 0-15,0-1 0 0,0-3 0 16,-1 0-11-16,-3-11-73 0,8 20-47 0,-4-13-58 16,-4-7-34-16,0 0-71 0,4 17-54 0,-4-17-246 15,0 0-407-15,7 10 49 0,-7-10 102 16,0 0 90-16,0 0 89 0,0 0 90 0,0 0 23 16,0 0 72-16,0 0 45 0</inkml:trace>
          <inkml:trace contextRef="#ctx0" brushRef="#br0" timeOffset="249.3518">1020 3429 1535 0,'-12'-10'499'16,"12"10"-33"-16,-11-8-46 0,11 8-41 0,0 0-36 15,-11-10-44-15,11 10-7 0,0 0-15 16,0 0-34-16,0 0-20 0,0 0 7 0,0 0-36 15,0 0-22-15,0 0-29 0,38-5-4 0,-23 3-6 16,4 0-11-16,0-1-47 16,7 1-16-16,-3 0-88 0,4-1-47 0,-1-1-50 15,1 3-117-15,3-6-259 0,-3 7-396 0,-1 0 53 16,-3-2 185-16,-4 4-42 0,0-2 103 16,-4 0 26-16,0 2 82 0,-15-2 43 0</inkml:trace>
        </inkml:traceGroup>
        <inkml:traceGroup>
          <inkml:annotationXML>
            <emma:emma xmlns:emma="http://www.w3.org/2003/04/emma" version="1.0">
              <emma:interpretation id="{DCB559A3-A062-43CB-A312-80B16C7F5708}" emma:medium="tactile" emma:mode="ink">
                <msink:context xmlns:msink="http://schemas.microsoft.com/ink/2010/main" type="inkWord" rotatedBoundingBox="21459,7964 21606,12064 20820,12092 20674,7992"/>
              </emma:interpretation>
              <emma:one-of disjunction-type="recognition" id="oneOf1">
                <emma:interpretation id="interp5" emma:lang="en-US" emma:confidence="1">
                  <emma:literal>rt.</emma:literal>
                </emma:interpretation>
                <emma:interpretation id="interp6" emma:lang="en-US" emma:confidence="0.5">
                  <emma:literal>rt</emma:literal>
                </emma:interpretation>
                <emma:interpretation id="interp7" emma:lang="en-US" emma:confidence="0">
                  <emma:literal>r+L</emma:literal>
                </emma:interpretation>
                <emma:interpretation id="interp8" emma:lang="en-US" emma:confidence="0">
                  <emma:literal>rtL</emma:literal>
                </emma:interpretation>
                <emma:interpretation id="interp9" emma:lang="en-US" emma:confidence="0">
                  <emma:literal>r+4</emma:literal>
                </emma:interpretation>
              </emma:one-of>
            </emma:emma>
          </inkml:annotationXML>
          <inkml:trace contextRef="#ctx0" brushRef="#br0" timeOffset="5337.8598">1274 6555 732 0,'0'0'340'16,"-7"-6"0"-16,7 6-4 0,0 0-6 0,0 0-28 16,0 0 15-16,0 0-17 0,-23 13-3 0,23-13-13 15,-4 16-31-15,4-4-12 0,0-12-6 16,0 31 1-16,0-11-8 0,0 2-16 0,4 5 11 15,-4 0-39-15,4 0-2 0,-1 7 5 0,1-2-18 16,0-1-6-16,0 3-11 16,0-2-12-16,-1 1-17 0,5-3 3 0,-4-3 2 15,0-3-3-15,3 2-38 0,1-7 3 0,-1 2-3 16,-3-3 10-16,0-1-18 0,0-3 37 16,0-1-42-16,-1-1 10 0,-3-12 1 0,8 18-29 15,-8-18 23-15,7 14 6 0,-7-14-54 16,4 8-19-16,-4-8-60 0,0 0-52 0,0 0-49 15,12 9-45-15,-12-9-80 0,0 0-110 0,11 5-289 16,-11-5-341-16,0 0 103 0,11 5 64 16,-11-5 102-16,0 0 49 0,8 10 71 0,-8-10 41 15,0 0 93-15</inkml:trace>
          <inkml:trace contextRef="#ctx0" brushRef="#br0" timeOffset="5057.6775">925 6588 1377 0,'-19'-3'522'0,"19"3"-41"0,-11-2-15 0,11 2-28 16,0 0-29-16,-19-5-38 0,19 5-43 0,0 0-21 16,0 0-2-16,-16-1-29 0,16 1-43 15,0 0-41-15,0 0 3 0,0 0-16 16,0 0-28-16,0 0-8 0,0 0-15 0,0 0 23 15,0 0-31-15,0 0-20 0,50 19 0 16,-31-15 0-16,4-1-28 0,7 1 17 0,4 1-7 16,0-3-26-16,4 1-2 0,0 1-8 15,4-1-5-15,-4-3 23 0,4 1-23 0,-4 1-36 16,0-2-51-16,-8 2 23 0,0-4-15 0,-7 2-67 16,4-2 2-16,-8 2-42 0,0 0-12 15,-4-3-78-15,-15 3-44 0,19-5-128 16,-19 5-79-16,7-5-439 0,-7 5 63 0,0 0 58 0,0 0 121 15,0 0 66-15,-38-15 43 16,27 11 29-16,-4 1 77 0</inkml:trace>
          <inkml:trace contextRef="#ctx0" brushRef="#br0" timeOffset="3102.9187">754 4795 1494 0,'-19'-3'446'15,"19"3"-44"-15,0 0-65 0,-19 0-17 0,19 0-46 16,0 0-5-16,0 0-21 0,0 0-17 0,0 0-14 15,0 0-22-15,0 0-29 16,0 0-12-16,31 22-1 0,-16-18 14 0,4-2-49 16,0 0-16-16,3 1 21 0,9-3-36 0,-1 0 28 15,4 0-28-15,4 0-13 0,8-2 1 16,-4 1-27-16,7-1 11 0,-7 0 0 0,-1 0-5 16,-3 2-3-16,-3-2-5 0,-5 1-26 15,0 1-7-15,-7 1-31 0,0-1 13 0,-4-1-49 16,0 2-4-16,-4-1-58 0,-15 0-7 0,23 0-56 15,-23 0-15-15,19 0 68 0,-19 0-68 16,15 2-185-16,-15-2-51 0,0 0 84 0,0 0-455 16,0 0 97-16,0 0 52 0,0 0 7 0,0 0 107 15,0 0 523-15,-57-8 135 0,42 7 67 16,0-3 76-16,15 4 6 0,-31-3 33 0,16-1 31 16,15 4 13-16,-19-5 12 0,8 3-20 15,11 2-13-15,-19-3 13 0,19 3-13 16,-15-3-33-16,15 3-18 0,0 0 2 0,-23 0-33 15,23 0-15-15,-12 8 10 0,12-8-8 0,-7 19-7 16,-1-6-8-16,4 4-5 0,-3 6-23 16,3 0-5-16,0 2 7 0,4 3-23 0,0 1-17 15,-4 1 10-15,4 5-39 0,4-1-13 16,0 1-15-16,0-1 19 0,3-2-19 0,1 0-36 16,-4-3-35-16,3 0-21 0,1-3 0 0,-4-2 0 15,3-2 0-15,1-3 0 16,-4-4 0-16,3 0 0 0,-7-5 0 0,8 0 0 0,-8-10 0 15,8 16 0-15,-8-16 0 0,11 5-236 0,-11-5-117 16,0 0-323-16,15 3-441 16,-15-3 86-16,0 0 120 0,0 0 102 0,0 0 75 15,0 0 66-15,0 0 107 0,0 0 0 0,0 0 121 16</inkml:trace>
          <inkml:trace contextRef="#ctx0" brushRef="#br0" timeOffset="8335.9875">1236 8685 1558 0,'0'0'482'0,"0"0"-63"0,0 0-19 0,0 0-21 16,0 0-6-16,0 0-45 0,23-11-21 16,-23 11-20-16,23 2-26 0,-23-2-15 0,34 2-37 15,-11-2-22-15,-1-2-2 0,5 2-29 0,0-2-9 16,-5 1-26-16,5 1-49 0,-4-2-36 15,0 2-67-15,-5-1-40 0,5 1-83 0,-4-2-227 16,-4 5-574-16,1-1 46 0,-16-2 111 16,22 5 71-16,-14 0 99 0,-8-5 27 0,11 9 84 15</inkml:trace>
          <inkml:trace contextRef="#ctx0" brushRef="#br0" timeOffset="8110.0531">1547 8303 1325 0,'16'-3'464'16,"3"-1"-34"-16,-19 4-8 0,19-1-20 0,-19 1 13 15,15-4-24-15,-15 4-12 0,0 0-28 16,0 0 7-16,0 0-46 0,0 0-27 0,0 0-35 15,0 0 11-15,0 0-40 0,0 0-58 16,0 0 17-16,-53-2-29 0,30 4 0 0,-4-2-18 16,-7 2 10-16,4-2-35 0,-1 2-1 0,1-1-28 15,0-1-15-15,3 0 21 0,-3 0-29 16,3 0-10-16,1-1 16 0,7 1 9 16,0-2-32-16,0 0 15 0,0-1-13 0,3 1-6 15,16 2-42-15,-26-1 40 0,15-3-10 16,11 4 21-16,0 0-19 0,-23-5-40 0,23 5 7 15,0 0 16-15,-19 0 35 0,19 0-38 0,0 0 1 16,0 0-6-16,-8 15 0 0,8-15 0 16,0 0 0-16,8 29 0 0,-4-14 0 0,-1 4 0 15,1-3 0-15,4 6 0 0,-1 3 0 16,1 3 0-16,0 3 0 0,-1-2 0 0,1 4 0 16,3-1 0-16,-3 0 0 0,-1 0 0 0,1-2 0 15,3-1 0-15,-3 0 0 0,-1-2 0 16,1-3 0-16,0-4 0 0,-1-1 0 0,1-3 0 15,-1-2 0-15,-3-3 0 0,0 0 0 16,-4-11-31-16,11 10-179 0,-11-10-56 16,0 0-152-16,12 3-539 0,-12-3-87 0,0 0 81 15,0 0 106-15,0 0 56 0,11-25 115 0,-11 25 71 16,0 0 37-16,-4-22 56 0</inkml:trace>
        </inkml:traceGroup>
      </inkml:traceGroup>
    </inkml:traceGroup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3:44.531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5DFCEA4-1A85-478A-A15E-3758B6129C30}" emma:medium="tactile" emma:mode="ink">
          <msink:context xmlns:msink="http://schemas.microsoft.com/ink/2010/main" type="inkDrawing" rotatedBoundingBox="23698,4434 25303,4372 25306,4455 23701,4517" semanticType="underline" shapeName="Other"/>
        </emma:interpretation>
      </emma:emma>
    </inkml:annotationXML>
    <inkml:trace contextRef="#ctx0" brushRef="#br0">47 74 1013 0,'0'0'328'0,"-12"-3"-3"16,12 3 13-16,0 0-54 0,0 0-3 16,-22-3-37-16,22 3-4 0,0 0-30 0,0 0 15 15,-15-2-63-15,15 2-6 0,0 0-21 16,0 0 4-16,0 0-19 0,0 0-15 0,0 0 5 15,0 0-10-15,0 0-26 0,0 0 36 0,0 0-5 16,0 0-15-16,0 0-32 0,0 0-1 16,0 0 7-16,0 0 23 0,60 5-39 15,-37-5-7-15,-5-2 11 0,5 2-24 0,7 0-5 16,4-3-3-16,8 1 6 0,3-4 20 16,0 3-23-16,4-3 10 0,0 3-22 0,4-3-9 15,0 1 3-15,-8 2 11 0,8-2 24 16,-4 2-45-16,0-1 23 0,-8 4-7 0,1-3-1 15,-1 2 8-15,-3-3-11 0,0 2 37 0,-4 1-24 16,0-2 1-16,3 3 12 0,-6 0-2 16,6-3-6-16,-10 2 1 0,3 1 15 0,0-2-28 15,-4 2 30-15,1 0-9 0,-1 0-17 0,1-2 55 16,-9 4-49-16,5-4 4 16,-8 2-3-16,8 2-16 0,-8-2 36 0,4 2-11 15,0-2-20-15,-4 1-8 0,3-1 87 16,-2 0-82-16,-1 3-15 0,-15-3 8 0,34 0 25 15,-19 0-8-15,-4 3-20 0,-11-3 23 0,23 0-43 16,-23 0-47-16,18 3-43 0,-18-3-82 16,16 4-233-16,-16-4-522 0,7 8 85 0,-7-8 48 15,0 0 84-15,0 0 77 0,-26 22 54 0,7-12 95 16,0 2 28-16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3:45.45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E37B18A-5848-444A-B534-8338A94F979F}" emma:medium="tactile" emma:mode="ink">
          <msink:context xmlns:msink="http://schemas.microsoft.com/ink/2010/main" type="inkDrawing" rotatedBoundingBox="23554,5778 25900,5733 25901,5774 23555,5819" semanticType="underline" shapeName="Other">
            <msink:sourceLink direction="with" ref="{E5175374-529E-4EAD-9276-54C5C7BD9E0C}"/>
          </msink:context>
        </emma:interpretation>
      </emma:emma>
    </inkml:annotationXML>
    <inkml:trace contextRef="#ctx0" brushRef="#br0">74 51 913 0,'-23'0'331'0,"23"0"-14"0,-19 1-25 0,19-1-34 16,-15-1-17-16,15 1-26 0,0 0 8 0,-19 0-57 16,19 0-7-16,0 0-6 0,0 0-17 15,0 0 2-15,0 0-7 0,0 0-19 0,0 0 1 16,0 0-16-16,0 0 26 0,0 0-33 0,42 10 2 16,-23-8-13-16,-1-2 6 0,5 0 9 15,7 0-25-15,-3 0-10 0,10-4 8 0,-3 2-24 16,8-1 9-16,7 0-14 0,0-1-7 15,4 2 15-15,-4 1-8 0,3-4 11 0,5 5-3 16,-4-2-21-16,3 2 9 0,1-2-1 0,-4 0 0 16,3 2 3-16,-3 0-21 15,0 0 21-15,0 2-28 0,-4-2 2 0,4 2 21 16,-8 0-13-16,8-2-3 0,-1-2-12 0,1 2 15 16,-4-2-13-16,4 0 28 0,0 2-38 15,0 0 10-15,-1 0-2 0,-3-3 22 0,4 2-4 16,-4-1 17-16,0 2-35 0,-3 0-1 0,-5-2 29 15,4-1-8-15,-3 1-15 0,-5 2-6 16,1-1 21-16,0-1 0 0,-4-4 26 0,-4 6-34 16,0 0-2-16,-3-1 8 0,-1 1-16 0,-7-2 25 15,0 2-17-15,-4 0-19 0,4-2-8 16,-19 2-40-16,22-5-38 0,-22 5-34 0,23 2-81 16,-23-2-144-16,0 0-114 15,15 5-383-15,-15-5 62 0,0 0 123 0,0 0 59 16,-8 17 46-16,8-17 41 0,-15 17 64 0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3:47.304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E5F364A-68E9-4463-92FD-3C8F06F74514}" emma:medium="tactile" emma:mode="ink">
          <msink:context xmlns:msink="http://schemas.microsoft.com/ink/2010/main" type="inkDrawing" rotatedBoundingBox="2132,994 26796,2679 25968,14805 1304,13121" semanticType="callout" shapeName="Other">
            <msink:sourceLink direction="from" ref="{78DD1CFE-EF6C-489F-A30D-CE2DC3C2AE6E}"/>
            <msink:sourceLink direction="to" ref="{07CF3CFC-402A-4D94-A522-D4793A1C19E8}"/>
            <msink:sourceLink direction="to" ref="{F44A8F3D-947C-4C97-AB68-34D5FAB9092F}"/>
          </msink:context>
        </emma:interpretation>
      </emma:emma>
    </inkml:annotationXML>
    <inkml:trace contextRef="#ctx0" brushRef="#br0">22 0 783 0,'-15'5'304'0,"15"-5"-30"0,0 0-20 15,-11 5-37-15,11-5 3 0,0 0-2 0,0 0-39 16,0 0 5-16,-4 12-17 0,4-12 17 0,0 0-15 16,0 0-13-16,19 16-25 0,-19-16-8 15,22 12-13-15,-7-6 10 0,4-3-23 0,0 4 0 16,8-2-20-16,-5 0 15 0,12-1-17 0,0 3-6 16,0-4 15-16,8 1-38 0,3 0 0 15,-4 0 6-15,5 0-14 0,-5 0 26 0,0-1-54 16,5 0 13-16,-5 1-2 0,-3 0 50 0,3-1-37 15,1-2-19-15,-1 1-2 16,1 0-11-16,-1 0 6 0,1-2 15 0,-1 1-18 16,1-1 11-16,3 0-14 0,4-3-4 15,-4 3 7-15,4-2 18 0,-7 0 13 0,-1 2-16 16,5-3-12-16,-5 3 38 0,-3-1-26 0,-1 1 6 16,-3-2-11-16,0 4 8 0,-3-2 3 15,-1 0-13-15,-4 0-6 0,4 0 14 0,-3 0 12 16,-1 0-12-16,0 0 2 0,1 1-8 0,-5 1 5 15,5-4 14-15,-1 4-19 16,1-2 8-16,-5 0-15 0,5 1 12 0,-1-1 1 16,-3 2-14-16,3-2-1 0,-3 2-17 0,-4 0-25 15,7-1-15-15,-7 1-89 0,-4 1-109 16,0 1-199-16,-4-1-402 0,-11-3 44 0,12 7 102 16,-12-7 62-16,0 0 48 0,0 0 72 15</inkml:trace>
    <inkml:trace contextRef="#ctx0" brushRef="#br0" timeOffset="-154332.4592">-22423 362 721 0,'0'0'284'16,"-12"-2"21"-16,12 2-41 0,-19-2-31 0,19 2-31 0,0 0 3 16,-19-1-39-16,19 1 6 15,0 0-39-15,-11-4 13 0,11 4-21 0,0 0-18 16,0 0-12-16,0 0-8 0,0 0 21 0,0 0-14 16,0 0-22-16,0 0-3 0,0 0-20 15,0 0 22-15,42-8-19 0,-23 8 1 0,-1 0-19 16,9-2 17-16,-1 2-23 0,4 0 10 0,8-2 6 15,4 1-29-15,-5 1 1 0,12-2 4 16,-7 0-4-16,14 2 12 0,-7 0-5 0,4 0 5 16,-4-1-15-16,8 1-1 0,-1-4 1 15,1 2 5-15,-1 2 3 0,20-3-24 16,-1 3 6-16,4-1-8 0,-11 1-1 0,12-2 50 16,-1 4-26-16,0-1-10 0,0 1-16 15,-15-2 3-15,12 1 5 0,-1 2 0 0,-3-3 20 16,-16 0-25-16,27 6 5 0,-7-4-2 0,3 1-14 15,-4-3 19-15,-7 2-1 0,4 1 6 16,-4-1-11-16,11-1 9 0,-19 1-22 0,-3-2 14 16,22 1-9-16,-15-1 19 0,12 3 0 0,-9-3-11 15,13 1-10-15,3-1 29 0,-8 2-24 16,4-2 8-16,4 3-13 0,-7-3 13 0,7-1-2 16,-4 4-3-16,4-3 2 15,-12 1 23-15,-3 2-20 0,-4-3 0 0,-7 0 3 16,18-3-13-16,1 3 5 0,-12 0 7 0,11-3 1 0,-3 3 10 15,0-3 10-15,11 0-16 16,-8 0-2-16,4 2-12 0,-3-1 9 0,-5-2 11 16,-3 2-3-16,-11 2-10 0,-1-4-2 0,-3 3-8 15,4-1 10-15,-1 2-11 0,16-6 29 16,-12 5-33-16,-3-2 2 0,14-2 0 0,-10 0 3 16,-5 1 13-16,1 1 2 0,-1-1 8 15,12-2-16-15,4 2 3 0,3-2 3 0,-18 0-3 16,-1 3-8-16,1-1 8 0,-8-2 5 15,4 1-2-15,3 1 2 0,-7-2 20 16,8-1-35-16,-8 2 18 0,0-2-16 0,8 0 0 0,-8 1 16 16,0 0 0-16,26-1-16 0,-18 1 3 15,-1 0-8-15,12-3 41 0,4 0-28 16,-12 5-10-16,-3-2 0 0,-1 2 10 0,8-4-13 16,-3 2 26-16,-5-1-11 0,-7 2-4 0,8 0-3 15,-8 0 15-15,26-2-10 0,-18 2 2 16,-8 0-2-16,23 0-5 0,3-2-13 0,-18 4 13 15,-1 1-2-15,4-2 12 0,12 1 15 16,-4 2-27-16,-19-1-11 0,15-2 23 0,-7 4-10 16,-8-1 53-16,7 1-61 0,5-2 11 0,-5 2-19 15,1-1 21-15,18-1 18 16,-11 0-7-16,-7 2-9 0,-1 0 3 0,20-4-15 16,3 1 7-16,-11 3-2 0,7-1 59 0,-3-1-67 15,0 1 6-15,3-3-6 0,-15 2 20 16,12-1-1-16,-4 0 6 0,-12 0-9 0,1 2 2 15,0-1-13-15,18-2 3 0,-11 2-2 0,-7-1 14 16,3 2-20-16,12 0 11 0,7-1 2 16,-11 2 0-16,-12-2 10 0,20-2-10 0,-20 3-10 15,20-1 23-15,-5 1-13 0,1-2 25 16,3-3-30-16,1 1-10 0,-1 0 5 0,-11 2 2 16,8-2 3-16,3 1 10 0,-10-1-8 15,-9 5 21-15,20-5-15 0,-1 2-1 16,-3-2-20-16,3 0 24 0,4 1-12 0,-18 1 17 15,-5 1-22-15,1 0 4 0,7 1 25 0,-8 1-34 16,-3 0 9-16,30-2 19 0,-19 2-17 16,-7 0 16-16,3 0-11 0,19 0-11 0,1 0-1 15,-5-1 4-15,0 1 41 0,5 1-25 0,-13-1-11 16,13 0-4-16,-20 2 12 0,23-2-10 16,-19 0 5-16,-4 0 35 0,20 1-29 0,-1-2 22 15,0 1-36-15,0 1 16 0,4 1 7 16,0-2-5-16,0 2 8 0,4-2-8 0,-8 2 6 15,4-4-8-15,-4 4-11 0,0-2 36 0,1 0-43 16,-5 0 7-16,4 1 11 0,-3 1-3 16,-1 0 13-16,8 1-15 0,0-1-14 15,-4 1 14-15,-3 0-6 0,-1-1 21 0,-3 2-30 16,7-1 12-16,-4 4-16 0,-14-2 24 16,10-2-21-16,5 4 11 0,-5-2-1 0,5 3 0 15,-5-2-7-15,9-1 8 0,-5 3-6 0,4-2 31 16,0 0-13-16,1 0-7 0,-5 0-11 15,4 1 16-15,4-2-6 0,-4 3-9 0,1-2 2 16,2 2-1-16,-2 0 4 0,6-2 15 16,1 3-8-16,-4 0-10 0,4-1-3 0,-8 0 5 15,4-1 26-15,0 2-28 0,-4-3 8 16,0 3-3-16,-3 0 2 0,7-3-2 16,-8 2-5-16,8 0 8 0,-7-4-6 0,3 3-9 15,0 0 9-15,0 0 0 0,-3-4 3 0,-1 4 3 16,0-2 5-16,-3 0-6 0,-8 0-7 15,8 0 36-15,-8-3-36 0,8 3 30 0,-5-1-30 16,-14-3 8-16,4 2-6 0,14 0 39 0,-3 1-49 16,-11-2 8-16,18 1-3 0,-11-3 21 15,-7 2-15-15,0-1-9 0,-1-1 6 0,-3 2 10 16,0-4 21-16,0 2-8 0,-1 0-16 16,-3-1-2-16,4 1 0 0,-4-4 13 15,0 3-2-15,0-1 9 0,8-2-28 0,-8 1 6 16,0 0 9-16,0 2-1 0,-4-5-14 15,4 4 10-15,0-1-9 0,0-2 4 0,0 2-4 16,0-3 19-16,-4 3-12 0,-3-2 5 0,3 0-15 16,-3 0 26-16,-1-2 1 0,-3 2 1 15,0 1-28-15,-1 0 15 0,-3-3 0 0,0 2 8 16,4-2-23-16,-4 2 15 0,0 0-2 0,0 0-8 16,-4 0 25-16,4 0-10 0,0 0-23 15,0-1 6-15,0 2 2 0,-4-2 15 0,4 2-20 16,-4-2 15-16,4 1-15 0,-4 2-1 0,4-2 37 15,0 2-29-15,0-3 16 16,0 3 18-16,0 0-44 0,3 0 5 0,-3-1-2 16,0 1 13-16,0 1-8 0,0-2 2 15,0 2 13-15,-4-1-10 0,8 2 13 0,-8-1-21 16,0 2 8-16,4-1-5 0,-7 1 0 0,7 0 20 16,-4 0 11-16,0 0-21 0,4-3-23 15,0 6 13-15,4-6 8 0,-4 6 7 0,-1-3-20 16,5 1 2-16,0 1 5 0,-4-2 3 0,7 0 6 15,-3 1-12-15,0-1 9 0,-1 2-11 16,1-1 16-16,0-1-11 0,0 0 6 0,-1 4-11 16,-7-2 1-16,1-2 7 0,3 2 2 15,-4-2-4-15,0 0 4 0,0 1 26 16,0-1-40-16,-3 2 9 0,-1-2 6 0,0 1 7 16,1 2-23-16,-1-3 21 0,4 0-3 0,-3-3 15 15,3 3-40-15,0 0 25 0,0 3-15 16,0-3 10-16,4 0 7 0,0-3 4 0,4 3-1 15,4 0 3-15,-1 0-13 0,-3-1 2 16,3 1 6-16,1 1-6 0,-1-2 6 0,1 1-5 16,-5 1 4-16,5-1 16 0,-4 0-35 0,-1-1 27 15,1 2-23-15,-4-2 26 0,-4 1-18 16,0-2-7-16,0 1 9 0,-3 1 1 0,-1-2-8 16,1 0 2-16,-9 2-12 0,1 0-3 0,-4-2-46 15,4 0-13-15,-19 2-153 16,23-3-162-16,-23 3-432 0,15-1 71 0,-15 1 129 15,0 0 4-15,0 0 60 0,0 0 68 0</inkml:trace>
    <inkml:trace contextRef="#ctx0" brushRef="#br0" timeOffset="-164516.601">-18256-4363 468 0,'0'0'223'0,"0"0"2"16,-16-9 18-16,16 9-36 0,-7-5-22 16,7 5-4-16,0 0-37 0,-15-8 12 0,15 8-15 15,0 0-11-15,-11-6-30 0,11 6 33 16,0 0-10-16,0 0-15 0,-16-3 22 15,16 3 3-15,0 0-46 0,0 0 26 0,-7-7-11 16,7 7-2-16,0 0-21 0,0 0 11 16,0 0-16-16,0 0-28 0,0 0 0 0,0 0-5 15,0 0 5-15,0 0 13 0,0 0-43 0,0 0-4 16,0 0 14-16,0 0 15 0,0 0-23 16,0 0 10-16,0 0-10 0,0 0 8 0,0 0-16 15,26-13 15-15,-26 13-7 0,23-2 0 0,-23 2-23 16,15-4 20-16,4 3-17 0,-4-1 7 15,-15 2-15-15,34-2 23 0,-19 1-8 16,0-1-5-16,4 0-13 0,4 0 10 0,-5-1 32 16,5 3-17-16,0 0-9 0,3-1 17 15,0 1-22-15,5-2 4 0,3 1-9 0,-8 1 9 16,12-4 6-16,-4 8 0 0,0-4-16 16,0 0 18-16,3 0 16 0,5-4-19 0,-1 4-17 15,-7 0 23-15,8-4-18 0,-5 3 13 0,5-3-8 16,-1 1 23-16,8 0-34 0,-7 2 11 15,-1-4-15-15,1 1 10 0,7 3 5 0,0-3 2 16,0 1-14-16,0 0 17 0,7 2-18 0,-7-3 21 16,8 2-8-16,-4 1 10 0,11 0-13 15,-15-3 8-15,26-2-15 0,-11 6 8 0,-7-4 14 16,0 2 4-16,18-3-11 16,0 0-8-16,-10 2-7 0,6-3 41 0,5 1-57 15,-1 2 16-15,4-4 5 0,-3 4 10 0,-5-2-23 16,5 0 28-16,-1-1 34 0,-11 3-57 15,-7 2 5-15,-1-3 13 0,1 2-12 0,-4 0 22 16,3 1-12-16,1 1-11 0,-1-2-2 0,1 1 40 16,26-5-37-16,-15 3 17 0,11 0-20 15,-19-1 10-15,-3 1-5 0,22 0 2 0,-11-1-7 16,-4 1 33-16,-7 0-46 0,3 0 33 16,-11-1-5-16,8 2-5 0,-1-1-2 15,1 2 9-15,-1-4 6 0,-3 4-18 0,4 1-3 0,7 0 16 16,-8 0-8-16,20 0 18 15,-5 0-36-15,-14 0 13 0,18 1 0 0,-7 1-3 16,12-4 8-16,-20 4 10 0,-4-2 8 0,9 0-31 16,-9 3 8-16,4-3 18 0,12 3-15 15,-4-2-4-15,4 1-6 0,11-1 14 0,-19 2-4 16,11 0 12-16,-3 0-18 0,3 0 8 0,-11 1 8 16,12 1-13-16,-1 2-5 0,-3-4 15 15,-1 4-13-15,5-3 18 0,-1 2-10 0,-3-3-2 16,3 4-6-16,8-2 13 0,-3-2-15 15,-5 3 10-15,12-3 5 0,-12-2 5 0,8 3-25 16,0-2 12-16,0 1-7 0,-4-1 20 0,4-1-7 16,-4 2 2-16,-3-2-18 15,-1 4 16-15,-11-4-16 0,-3 2 31 0,18-2-13 16,-4 2 15-16,-3 3-25 0,3-4 8 0,4 1-18 16,-3-2 17-16,3 3-7 0,-3-2 20 15,-9-1-20-15,-10 0 3 0,0-1 27 0,22 5-20 16,-19-5-17-16,4 0 1 0,-7 0-4 0,22 0 20 15,-19 1-20-15,1-1 30 0,-12 0-17 16,30 3 4-16,-11-3-10 0,-12-2 11 16,1 2 5-16,18 2-3 0,-7-4-8 0,-11 1 16 15,-1 0-23-15,-7-2 12 0,8 0-17 0,3 2 41 16,-7-1-37-16,0-2 9 0,3 0-6 16,-3 2 0-16,19-4 26 0,-8 3-13 15,-8-1-15-15,16 0 10 0,-12-2 0 0,12 0 51 16,-12 0-63-16,-3 2 1 0,-8-2-7 0,4 3 21 15,0-2 23-15,-4 0-34 0,0 2 16 16,11-3-13-16,-7 3 2 0,0-2 3 0,-1-2-5 16,1 0 5-16,0 2-5 0,0 4 2 15,15-8-20-15,-8 2 23 0,-7 3 0 0,-4 1 8 16,4-3-1-16,3 4 1 0,-7-5-21 0,8 4 42 16,-4-2-14-16,-1 4-15 15,5-3-13-15,0 2 23 0,-5-5-20 0,1 5 2 16,4-2 11-16,-1 1 7 0,-3 0-23 0,22-1 11 15,-14 1-6-15,-8 1 24 0,3-2-27 16,-3 4 9-16,4-3 4 0,-1 1-4 0,1 1 2 16,-5-1 28-16,1 0-41 0,4 2 18 0,-8 0-12 15,4-2 19-15,-1 1-14 0,-3 2 35 16,0-1-30-16,-3 2-9 0,3-4-4 0,-8 2 10 16,8-4 5-16,-3 4-20 0,-5 0 7 15,4 0 8-15,-3-2-7 0,-5 2 19 0,5 0-17 16,-4-2 10-16,-1 0-17 0,1 2 12 0,-4-3 15 15,-4 3-15-15,0-2-20 0,1 2 22 16,-1 0-7-16,-4-1 10 0,4 1-15 16,-3-2 35-16,-1 2-19 0,0 0-12 0,1 0 4 15,-5 0 10-15,5-2 2 0,-1 0-8 16,1 2-4-16,-1 0-6 0,-3-1 13 0,3-1 0 16,0 1-10-16,-3 1 33 0,7-2-46 0,-7-2 21 15,3 4 5-15,1-3-26 0,-1 1 33 16,0 2-20-16,1-1-8 0,3-3 8 0,-4 2-3 15,5 1 26-15,-5-2-18 0,0 1-7 16,5-1 7-16,-5 1 0 0,4 0 5 0,4 0-10 16,0-1 7-16,0 1-2 0,4 0-18 15,-1-1 29-15,5 2-17 0,-4-3 6 16,3 2-7-16,1 1 20 0,-1-3-8 0,1 3 2 16,-1 0-14-16,0-1 25 0,1-1-31 0,-1 3 20 15,1-1 1-15,7-1 20 0,4 1-43 16,0 0 12-16,-1-2-12 0,-3 3 12 0,4-2 16 15,4 4-8-15,-1-2-20 0,1-2 10 0,-1 2-3 16,1-1 21-16,3 1-8 0,-7 0-13 16,4 0 8-16,-1 1 11 0,1-2 4 0,-4 1-10 15,-1 1-18-15,1 1 3 0,4-2-3 16,-4 3 42-16,-4-2-45 0,3 0 16 0,1 1-10 16,-4-1 12-16,4 2-12 0,-4-1 15 15,-4-1 6-15,1-1-14 0,-5 0 0 16,4 1 11-16,-3-1 2 0,-1 0 1 0,1 0-19 15,-5 1 49-15,5-2-59 0,-1 1 21 0,-3 0 14 16,0 0-11-16,0 0-4 0,-1-1-7 16,1 1 18-16,0 0 2 0,-4 0-10 0,0 0 3 15,3-1-18-15,1 1 15 0,-4-2-8 0,0 2 31 16,0-3-17-16,0 3 4 0,0 3-28 16,3-3 24-16,-3-3-9 0,0 3 11 0,-4-1-31 15,1 1 36-15,3-2-18 0,-4 2-5 0,7-1 35 16,-6 1-27-16,-1 0-3 0,7-1-3 15,-6 1-14-15,-1 0 27 0,0 0-18 16,0-3 31-16,0 3-33 0,-3-2 18 16,3 2-31-16,-4 0 12 0,1-1 9 0,-1-1 4 15,4 0-2-15,-7 2 16 0,3 0-11 0,-3-3 20 16,3 3-22-16,-3-1 12 0,0-2-15 16,-5 2 13-16,1-1 10 0,0 1-23 0,0-1 21 15,0-1-14-15,-4 1-14 0,4 1 14 0,-4-2-7 16,-15 3-2-16,30-1-3 0,-15 1 5 15,0-2 5-15,-15 2-3 0,23-1 6 0,-8-2 0 16,-15 3-21-16,19 0-3 0,-19 0-27 0,19 0-24 16,-19 0-66-16,0 0-107 0,22 0-139 15,-22 0-394-15,0 0 74 0,0 0 80 16,0 0 38-16,0 0 71 0,0 0 67 0</inkml:trace>
    <inkml:trace contextRef="#ctx0" brushRef="#br0" timeOffset="843.5077">524 1611 872 0,'0'0'272'0,"0"0"-19"0,-15-4-7 0,15 4-39 15,0 0-20-15,0 0-28 0,0 0-1 0,0 0-1 16,0 0-9-16,0 0-10 16,0 0-5-16,0 0-12 0,0 0-16 0,0 0-3 15,0 0-2-15,0 0-21 0,33 31 6 0,-21-25-16 16,3-2 0-16,4-1-5 0,3 1-5 15,1 0 2-15,3-3 1 0,1 2-19 0,11 0 26 16,-1-2-30-16,5-1-9 0,3 0 4 0,-4 2 9 16,8-2 1-16,8 1-9 0,-4-1-12 15,3 2 1-15,1 1-7 0,0-3 24 0,18 2-23 16,-11 2 10-16,-7-3-20 0,-5 2 23 0,5 0 10 16,-4 0-33-16,-4-2-1 0,4 1 3 15,-4-1 8-15,-8-1 18 0,-3 2-26 16,3-2 11-16,-3 2-21 0,3-2 18 0,-3 2-13 15,-8 0 5-15,1-2 18 0,-5 0-17 16,0 1-60-16,1-1 11 0,-8 0-103 0,3 2-92 16,-7 1-138-16,0-1-354 0,-3 1 11 15,-12-3 100-15,0 0 58 0,15 7 57 0,-15-7 59 16</inkml:trace>
    <inkml:trace contextRef="#ctx0" brushRef="#br0" timeOffset="-918.4728">-642-1772 844 0,'0'0'297'0,"0"0"-3"0,0 0-27 15,0 0-19-15,0 0 23 0,0 0-56 16,0 0 0-16,0 0-33 0,57 7-5 16,-38-7-21-16,0 0 20 0,7-2-37 0,0 0-19 15,5 2 3-15,-1 0 0 0,4-3-18 0,0 1 0 16,3 0-13-16,5 1 13 0,-4 1-39 16,7-2-7-16,0 2 15 0,4 0 21 0,0 0-8 15,4 2-46-15,-4-2-3 0,8 0-7 0,-5 1-5 16,1-2 20-16,4-1-23 0,3-1 15 15,-3 3-20-15,18-2 13 0,0 0 0 0,-7 1 7 16,8-1-10-16,-1 1 31 0,-11-2-41 16,12-2-3-16,-8 4 3 0,-16-1 13 15,9-2-16-15,-5 2 3 0,1 1 16 0,-1-2-9 16,1 2 21-16,15-8 3 0,-12 3-44 16,-3 3 28-16,-8 0-12 0,3-2-1 0,-6-1-7 15,-1 1 30-15,-7 2-22 0,-1-1 35 0,-10 2-33 16,-1 0-20-16,-7 0-1 0,0 0-48 15,0 2-51-15,-8-2-28 0,-11 2-157 0,23 2-166 16,-23-2-379-16,0 0 47 0,11 4 119 0,-11-4 16 16,0 0 118-16,0 0 10 0,0 0 61 15</inkml:trace>
    <inkml:trace contextRef="#ctx0" brushRef="#br0" timeOffset="-4352.8949">-498-6714 1133 0,'0'0'400'0,"-8"-10"-6"15,8 10 10-15,-11-12-27 0,11 12 1 16,0 0-47-16,-8-15-24 0,8 15-18 0,0 0-10 16,-7-12-33-16,7 12-41 0,0 0-6 15,0 0-12-15,0 0-36 0,0 0-36 0,0 0 31 16,0 0-2-16,-8 43-42 0,8-27 72 0,0 1-61 16,0 7-37-16,0 1 22 15,4 2-24-15,-4 0 26 0,4 7-41 0,0-2 25 16,-1 4-2-16,1-3-28 0,0 2 2 0,0 3 3 15,-1-3-8-15,1 3 11 0,0-1-42 16,0 0 31-16,-1 2 6 0,1-4-24 0,0 1-8 16,0 1 16-16,3-4-35 0,-3 3 1 15,0-2 39-15,0 0-43 0,-1 0 28 0,1 0 9 16,0-1-1-16,0-3-31 0,-1 2 2 0,1-1 31 16,0-3-3-16,0 5-7 0,-4-6-3 15,4 3 21-15,-1-3-39 0,-3 0 8 16,4-2 13-16,0 2 2 0,0-4 8 0,-4 2-31 15,3 0-18-15,-3 0 31 0,4 3-10 16,0-3 18-16,-4 2-23 0,0-2 15 0,4 2-36 16,-4 1 44-16,0-2-3 0,0 3-33 0,0-2 38 15,0 1-23-15,0 2 5 0,3 0 16 16,-6 2-21-16,3-2-5 0,0 4 3 0,0-5-3 16,-4 2 3-16,4 4-16 0,0-1 29 15,0 0-3-15,0-1-26 0,0 2 26 0,0 0 5 16,0-2-13-16,0 3-5 0,0-1 11 0,0 0-19 15,0 3 3-15,0-1-23 16,0-1 13-16,0-1 23 0,4 4-24 0,-4-4 17 16,0 3-4-16,0-2 8 0,0 4-2 0,3-4-18 15,-3 4 23-15,4-3-21 0,-4 1 13 16,0-2-13-16,0 1 31 0,0 1-23 0,0-2-7 16,0 2 7-16,0-1 2 0,-4 0 24 15,4-2-18-15,0 3-8 0,-3-3 25 0,3 1-27 16,-4-1 9-16,4 0-9 0,-4 3 2 0,4-4-3 15,0 0-17-15,-4-6 30 0,4 5-8 16,0-5-2-16,0 4 6 0,0-3 11 0,0-3-4 16,0 3-26-16,0-2 31 0,-3 2-10 0,3-1-5 15,0-1 15-15,-4 0-26 0,4-3 8 16,0 2 25-16,-4 1-1 0,4-1-24 0,-4-1 0 16,4 2 0-16,0-2 0 0,-3 0 0 15,3 1 0-15,0 0 0 0,-4 0 0 16,4 0 0-16,-4-1 0 0,4 1 0 0,-4 0-13 15,4-1-8-15,-4 1 31 0,1-1 14 16,3 3-24-16,-4-4 0 0,4 0 0 0,-4 3 0 16,0 6 0-16,4-5 0 0,-3-2 0 0,-1 5 0 15,0-3-8-15,4 2 16 0,-4-1-8 16,1-2-3-16,3 2-33 0,-4-3 39 0,4 3-11 16,0 0 31-16,-4 0-41 0,4 0 10 15,0 2-9-15,0-2 6 0,0 0 32 16,0 0-34-16,0 1 10 0,0-1 21 0,0-1-18 15,0 3 23-15,-4-2-23 0,4-2 13 16,0 2-18-16,0-2 10 0,0 3-2 0,-4-3 10 16,4 2-13-16,-3-2 0 0,3 2 0 0,-4-1 0 15,4-1 0-15,-4 7 0 0,0-5 0 16,4-2 0-16,0 1 0 0,-3 0 0 0,3-1 0 16,-4 3 0-16,4-1 0 0,-4-2 0 0,4 0 0 15,0 0 0-15,0 0 0 0,-4 1 0 16,4 1 0-16,0-2 0 0,-3 4 0 0,3 1 0 15,-4 0 0-15,4 0 0 0,0 0 0 16,-4-3 0-16,4 2 0 0,0-3 0 16,0 2 0-16,0 6 0 0,0-4 0 0,0 3 0 15,-4 1 0-15,4-2 0 0,-4 1 0 16,4 0 0-16,-3 3 0 0,-1-3 0 0,0 1 0 16,0 3 0-16,4-4 0 0,-3 2 0 0,-1 0 0 15,-4 2 0-15,8-2 0 0,-4 7 0 16,1-5 0-16,-5 5 0 0,8-5 0 0,-7 7 0 15,7-2 0-15,-4 1 0 0,0-6 0 0,4 2 0 16,-4-3 0-16,1 1 0 0,3 0 0 16,-4-2 0-16,4 2 0 0,-4-2 0 0,0 1 0 15,0-3 0-15,1 2 0 0,-1-2 0 16,4 2 0-16,-4-1 0 0,0 1 0 0,1-3 0 16,-1 1 0-16,4 1 0 0,-4-1 0 15,0-1 0-15,1 0 0 0,-1 1 0 16,0-1 0-16,0 0 0 0,-3-1 0 0,3 1 0 15,0 0 0-15,-3-2 0 0,3 2 0 0,0-2 0 16,-4-1 0-16,1 1 0 0,3-2 0 16,-3 1 0-16,3 2 0 0,0-4 0 0,-3 1 0 15,3 1 0-15,-4-6 0 0,4 6 0 0,-3-1 0 16,3 3 0-16,0-2 0 0,1 1 0 16,-5 0 0-16,4 2 0 0,1 0 0 0,-5 0 0 15,4 1 0-15,-3-1 0 0,-1 4 0 16,4-3 0-16,1 0 0 0,-5 8 0 15,4-8 0-15,-3 0 0 0,-1 8 0 0,4-8 0 16,1 2 0-16,-5-2 0 0,4 1 0 16,1 2 0-16,-1-3 0 0,0 0 0 0,4 1 0 15,-4-1 0-15,4-1 0 0,-4 0 0 0,4 3 0 16,-3-3 0-16,3 0 0 0,-4 3 0 16,4-3 0-16,0 1 0 0,0-1 0 0,-4 1 0 15,4-1 0-15,-4 0 0 0,4-1 0 0,-3 1 0 16,-1 0 0-16,4 0 0 0,0-1 0 15,-4 0 0-15,4-3 0 0,0 1 0 0,0-1 0 16,0-1 0-16,4 2 0 0,-4-2 0 0,-4 0 0 16,8 0 0-16,-4 0 0 15,0 0 0-15,0-1 0 0,0-1 0 0,0 2 0 16,0-1 0-16,0 0 0 0,4 2 0 0,-4-1 0 16,0 0 0-16,3-1 0 0,-3 0 0 15,4 0 0-15,-4 4 0 0,4-5 0 0,-4 5 0 16,4 0 0-16,-4 0 0 0,3 1 0 15,1 0 0-15,0 0 0 0,0-1 0 0,0-1 0 16,-1 1 0-16,-3-3 0 0,4 5 0 0,0-3 0 16,0 0 0-16,-1 2 0 0,1-3 0 15,-4-3 0-15,4 2 0 0,0-2 0 0,0 0 0 16,-1-2 0-16,5 6 0 0,-8-4 0 0,4 3 0 16,-1-3 0-16,1 1 0 15,0-5 0-15,-4 4 0 0,4-2 0 0,-1 4 0 16,1-2 0-16,0 2 0 0,-4-3 0 0,4 1 0 15,-4-2 0-15,0 3 0 0,4-1 0 16,-4-2 0-16,3 2 0 0,-3-1 0 0,0-1 0 16,4-1 0-16,-4 1 0 0,0-1 0 0,0 0 0 15,0-1 0-15,0 1 0 0,4-2 0 16,-4 2 0-16,0-6 0 0,0-1 0 0,0 1 0 16,4-1 0-16,-4 0 0 0,0 0 0 0,0 0 0 15,0-2 0-15,0 2 0 16,0-17 0-16,0 27 0 0,0-15 0 0,0-12 0 0,0 22 0 15,0-22 0-15,-4 18 0 0,4-18 0 0,0 17 0 16,0-17 0-16,0 15 0 16,0-15 0-16,0 0 0 0,0 18 0 0,0-18 0 15,0 0 0-15,0 0 0 0,0 18 0 0,0-18 0 16,0 0 0-16,0 0 0 0,-4 15 0 16,4-15 0-16,0 0 0 0,0 0 0 0,0 0 0 15,0 17 0-15,0-17 0 0,0 0 0 16,0 0 0-16,0 16 0 0,0-16 0 0,0 0 0 15,0 0 0-15,0 0 0 0,0 18 0 16,0-18 0-16,0 0 0 0,0 0 0 0,-4 15 0 16,4-15 0-16,0 0 0 0,0 0 0 15,0 17 0-15,0-17 0 0,0 0 0 0,4 15 0 16,-4-15 0-16,0 0 0 0,0 19 0 16,0-19 0-16,0 13 0 0,0-13 0 0,0 16 0 15,0-16 0-15,0 16 0 0,0-16 0 0,0 15 0 16,0-15 0-16,0 0 0 0,-4 21 0 15,4-21 0-15,0 0 0 0,4 17 0 0,-4-17 0 16,0 0 0-16,0 13 0 0,0-13 0 0,0 0 0 16,0 0 0-16,0 15 0 0,0-15 0 15,0 0 0-15,0 0 0 0,0 0-90 0,0 0-161 16,0 0-43-16,-4 17-42 0,4-17-129 16,0 0-175-16,0 0-331 0,-11 9 30 15,11-9 119-15,0 0 103 0,0 0 81 0,0 0 55 16,0 0 45-16,0 0 57 0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4:03.91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D6B9BF0-B637-4B5C-AD17-CA4F3D3D8DC9}" emma:medium="tactile" emma:mode="ink">
          <msink:context xmlns:msink="http://schemas.microsoft.com/ink/2010/main" type="writingRegion" rotatedBoundingBox="26470,2988 26413,13034 24419,13023 24476,2976"/>
        </emma:interpretation>
      </emma:emma>
    </inkml:annotationXML>
    <inkml:traceGroup>
      <inkml:annotationXML>
        <emma:emma xmlns:emma="http://www.w3.org/2003/04/emma" version="1.0">
          <emma:interpretation id="{1F78C4BD-1656-443D-8AE0-5B4DE24B0882}" emma:medium="tactile" emma:mode="ink">
            <msink:context xmlns:msink="http://schemas.microsoft.com/ink/2010/main" type="paragraph" rotatedBoundingBox="26470,2988 26413,13034 24419,13023 24476,29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B4CC17-2D16-4598-9E4B-FDB5C7F86A72}" emma:medium="tactile" emma:mode="ink">
              <msink:context xmlns:msink="http://schemas.microsoft.com/ink/2010/main" type="line" rotatedBoundingBox="26470,2988 26413,13034 24419,13023 24476,2976"/>
            </emma:interpretation>
          </emma:emma>
        </inkml:annotationXML>
        <inkml:traceGroup>
          <inkml:annotationXML>
            <emma:emma xmlns:emma="http://www.w3.org/2003/04/emma" version="1.0">
              <emma:interpretation id="{E5175374-529E-4EAD-9276-54C5C7BD9E0C}" emma:medium="tactile" emma:mode="ink">
                <msink:context xmlns:msink="http://schemas.microsoft.com/ink/2010/main" type="inkWord" rotatedBoundingBox="23970,6592 24883,3924 26854,4598 25941,7267">
                  <msink:destinationLink direction="with" ref="{1E37B18A-5848-444A-B534-8338A94F979F}"/>
                </msink:context>
              </emma:interpretation>
              <emma:one-of disjunction-type="recognition" id="oneOf0">
                <emma:interpretation id="interp0" emma:lang="en-US" emma:confidence="0.5">
                  <emma:literal>it</emma:literal>
                </emma:interpretation>
                <emma:interpretation id="interp1" emma:lang="en-US" emma:confidence="0">
                  <emma:literal>It</emma:literal>
                </emma:interpretation>
                <emma:interpretation id="interp2" emma:lang="en-US" emma:confidence="0">
                  <emma:literal>t</emma:literal>
                </emma:interpretation>
                <emma:interpretation id="interp3" emma:lang="en-US" emma:confidence="0">
                  <emma:literal>fit</emma:literal>
                </emma:interpretation>
                <emma:interpretation id="interp4" emma:lang="en-US" emma:confidence="0">
                  <emma:literal>ft</emma:literal>
                </emma:interpretation>
              </emma:one-of>
            </emma:emma>
          </inkml:annotationXML>
          <inkml:trace contextRef="#ctx0" brushRef="#br0">26 12 803 0,'0'0'302'0,"-12"-6"-5"0,12 6-8 16,0 0-25-16,0 0 2 0,0 0-7 0,0 0-36 15,0 0-8-15,0 0-36 0,0 0 5 16,0 0-41-16,0 0-7 0,0 0-21 0,-15-4-5 15,15 4-10-15,0 0-3 0,0 0-33 16,0 0 11-16,0 0-9 0,0 0 24 16,0 0-37-16,0 0 14 0,49 1-21 0,-49-1-7 15,19 3-16-15,-19-3 48 0,27 6-20 0,-16-4-33 16,-11-2 3-16,26 1 15 0,-14 1-26 16,3-1 10-16,-15-1-15 0,26 2 16 0,-15 0-8 15,8-2 5-15,-4 0-8 0,-15 0 33 0,31 0-30 16,-16 0 5-16,0-2-5 0,4 0-8 15,-1 2 10-15,-2-1 26 0,2 1-12 0,1-2 19 16,0 2-27-16,0-1 7 0,-4-1 31 16,4 2-31-16,-4 2 26 0,4-6-8 15,-19 4-8-15,30 0 13 0,-19 0 23 0,4-2-27 16,-15 2-9-16,23-2 21 0,-23 2 12 16,23 0 27-16,-23 0-43 0,26 0 18 0,-26 0-27 15,23-3 8-15,-23 3-21 0,19-1 15 0,-19 1 6 16,18 0-41-16,-18 0 28 0,23 0 0 15,-23 0 0-15,15-2-18 0,-15 2 0 0,0 0-18 16,19 2-54-16,-19-2-27 0,0 0-40 0,0 0-6 16,11 4-99-16,-11-4-139 0,0 0-398 15,0 0-87-15,0 0 98 0,0 0 48 0,0 0 105 16,0 0 18-16,-26 28 41 0,26-28 103 16</inkml:trace>
          <inkml:trace contextRef="#ctx0" brushRef="#br0" timeOffset="-1088.7365">-619-1371 588 0,'0'0'277'0,"0"0"-9"0,0 0-4 16,0 0-16-16,0 0-12 0,0 0 15 0,0 0-52 15,0 0 11-15,0 0-20 0,0 0-6 16,0 0-15-16,41 18-13 0,-29-16 5 0,3 3-12 16,-4-4-6-16,4 3-10 0,0-1-2 0,8-1-21 15,-4 1-23-15,7-1 10 16,-3 2-18-16,7-3 3 0,-4 1 5 0,1-2-10 15,3 1-20-15,0 2 7 0,0-3 0 0,0 2 12 16,1-2-9-16,-5 0-8 0,0 1-8 16,1-1 10-16,-5 0-9 0,5 1-9 0,-8-1-12 15,3 0-8-15,-3 1-8 0,0-1 34 16,4 0-34-16,-5 0 47 0,1 3-39 0,0-3-11 16,4 0 4-16,-4 0-11 0,3 1 21 0,1-2-6 15,0 1-17-15,-5-3 14 0,9 2 9 16,-1 0 18-16,-3 0-3 0,3-1-18 0,1-1 7 15,-5 2 9-15,5 1 4 0,-5-2 1 16,1 1-14-16,-8 0 32 0,4 1-26 0,0-3-18 16,-4 1 5-16,-15 2 5 0,26-1 5 15,-26 1-11-15,23-2-11 0,-23 2-31 0,19-2-19 16,-19 2-48-16,19 0-51 0,-19 0-67 16,18 0-104-16,-18 0-129 0,12 7-463 0,-12-7 72 15,7 8 86-15,-7-8 86 0,0 0 96 16,-4 19 11-16,4-19 58 0</inkml:trace>
          <inkml:trace contextRef="#ctx0" brushRef="#br0" timeOffset="-3695.2147">14-1113 1423 0,'0'0'481'0,"0"0"-36"0,0 0-17 0,0 0-52 16,0 0-7-16,0 0-47 0,0 0-17 0,0 0-39 15,0 0-13-15,0 0-15 0,0 0-33 0,0 0-10 16,0 0-1-16,0 0-40 0,0 0 17 16,0 0-32-16,0 0-12 0,0 0-9 15,0 0 5-15,0 0-3 0,0 0-4 0,27 4-17 16,-27-4-22-16,0 0-13 0,0 0-66 0,4-13-39 16,-4 13-49-16,0 0-56 0,0 0-102 15,0 0-351-15,0 0-371 0,0 0 102 0,-34 24 85 16,26-14 84-16,4 0 72 0,-3 0 56 0,-4 2-7 15,7 2 104-15</inkml:trace>
          <inkml:trace contextRef="#ctx0" brushRef="#br0" timeOffset="-4168.154">-27-813 1149 0,'0'0'527'16,"0"0"-23"-16,4-13-10 0,-4 13-25 0,0 0-67 0,0 0-44 15,0 0-25-15,0 0-13 0,0 0-18 16,0 0-49-16,0 0 8 0,0 0-28 16,0 0-18-16,0 0-19 0,0 0-5 0,-19 42 16 15,19-29-61-15,0-13 2 0,0 30-30 16,0-15 8-16,0 2-24 0,4-2 13 0,-1 1-33 16,1 1 8-16,4 2-21 0,-1-4-21 0,1-1-42 15,-1 1-60-15,8-1-51 0,-7-4-67 16,3-1-40-16,1-1-67 0,3 2-177 0,-4-6-529 15,4 1 74-15,-15-5 102 0,19 4 43 0,-19-4 88 16,15 0 69-16,-15 0 89 16,0 0 57-16,19-10 20 0</inkml:trace>
          <inkml:trace contextRef="#ctx0" brushRef="#br1" timeOffset="7640.245">-977 640 1650 0,'-23'-7'518'0,"23"7"-12"16,-23-5-32-16,23 5-47 0,-15-5-45 0,15 5-42 16,-7-4-25-16,7 4-23 0,0 0-52 0,0 0-25 15,-15-8-17-15,15 8-9 0,0 0-25 16,0 0 7-16,0 0-38 0,41-7-15 16,-26 6-10-16,4-2 20 0,8 3-57 0,-1-3-9 15,0 0 20-15,12 3-16 0,-4-1-33 16,4 2 37-16,3 2-24 0,1-1 7 0,-1-1-22 15,1 2 5-15,-1-2 0 0,-3 4-23 0,0-3 2 16,-1-1 3-16,-7 3-36 0,1-1-28 16,-5-1-31-16,0 0-2 0,-3 0-31 0,0-1-13 15,-8 1-3-15,0-2-76 0,-15 0-131 16,19-5-237-16,-19 5-362 0,0 0 49 0,0 0 77 16,0 0 84-16,0 0 118 0,0 0-11 0,-42 14 67 15</inkml:trace>
          <inkml:trace contextRef="#ctx0" brushRef="#br1" timeOffset="7916.2136">-664 684 1512 0,'0'0'515'0,"-12"-4"-29"15,12 4-20-15,0 0-5 0,0 0-36 0,-15-9-18 16,15 9-23-16,0 0-34 0,0 0-35 16,-15-7-26-16,15 7-30 0,0 0-37 0,0 0-9 15,0 0 5-15,0 0-52 0,0 28 13 16,0-28-23-16,4 32 8 0,0-10-23 0,3 1 25 15,1 8-68-15,-8-5 22 0,7 5-87 16,-3 2-23-16,0-4-10 0,0 1 13 16,3 1 3-16,-3-5-6 0,0-1 13 0,3-1 8 15,-3-2-21-15,0-3-31 0,0 1-20 0,-1-6-30 16,1 1-57-16,0-3-41 0,-4-12-80 16,4 19-111-16,-4-19-301 0,3 15-322 0,-3-15 62 15,0 14 81-15,0-14 93 0,0 0 63 0,0 15 72 16,0-15 93-16,0 0-6 0</inkml:trace>
          <inkml:trace contextRef="#ctx0" brushRef="#br0" timeOffset="-6536.8438">-627-757 780 0,'0'0'238'0,"0"0"23"16,0 0-20-16,8-10-6 0,-8 10 6 15,0 0 0-15,0 0-8 0,7-10-8 0,-7 10-8 16,0 0 11-16,0 0-23 0,0 0 23 16,0 0-26-16,8-14 8 0,-8 14-36 15,0 0 10-15,0 0-12 0,0 0 40 0,0 0-58 16,0 0-11-16,0 0-43 0,0 0 0 16,0 0-18-16,0 0-8 0,0 0 3 0,0 0-3 15,0 0-2-15,0 0-19 0,0 0-17 0,0 0 28 16,0 0-15-16,-19 48-36 0,12-38-59 15,3-1-41-15,-4 1-62 0,5 3-158 0,3-13-620 16,-8 18 75-16,0-10 115 0,1 1 76 0,7-9 103 16,-11 16 0-16,7-10 52 0</inkml:trace>
          <inkml:trace contextRef="#ctx0" brushRef="#br0" timeOffset="-7168.2775">-725-678 1551 0,'0'0'499'16,"0"0"-49"-16,0 0-25 0,8-8-59 16,-8 8-18-16,0 0-38 0,0 0-23 0,0 0-8 15,0 0-31-15,0 0-25 0,0 0-21 16,0 0 10-16,0 0-43 0,0 0 18 0,0 0-43 15,0 0 1-15,-23 36-6 0,16-30-24 0,7-6-10 16,-12 12-31-16,12-12 21 0,-15 12-11 16,15-12 14-16,-15 8-22 0,8-2-14 15,7-6 9-15,-15 4-17 0,15-4 23 0,-15 4-23 0,15-4 5 16,0 0-6-16,-27-4-19 16,27 4 22-16,-15-4-18 0,15 4-10 0,-19-7-12 15,8 2 7-15,11 5 15 0,-19-10 1 0,8 4-11 16,11 6-18-16,-23-10 8 0,16 5-3 15,7 5-22-15,-23-8 25 0,12 3-21 0,11 5 13 16,-16-9 24-16,16 9-22 0,-18-8 1 16,18 8 2-16,-19-6-9 0,19 6 19 0,-15-6 3 15,15 6-10-15,-19-4 18 0,19 4-59 0,-15-6 41 16,15 6-8-16,-19-4 21 0,19 4-16 16,-11-4 13-16,11 4-12 0,-16-3-16 0,16 3 20 15,0 0-15-15,-22 0 13 0,22 0-13 16,-15 4-10-16,15-4 3 0,-15 7 17 0,15-7-20 15,-12 10 15-15,12-10-15 0,-15 12 8 16,12-2-19-16,3-10 16 0,-12 19-2 0,8-11-16 16,4-8 38-16,-7 20-4 0,7-10-6 15,0-10-13-15,-4 21 14 0,4-21 7 0,4 20-3 16,-4-20-2-16,4 20-3 0,-4-20-23 16,3 16 26-16,-3-16-18 0,4 17-5 0,4-11-39 15,-8-6-23-15,11 10-20 0,-11-10-74 0,15 9-11 16,-15-9-99-16,19 5-80 0,-19-5-294 15,0 0-379-15,19 1 56 0,-19-1 128 16,11 4 70-16,-11-4 130 0,0 0 38 0,19 2 21 16,-19-2 84-16</inkml:trace>
        </inkml:traceGroup>
        <inkml:traceGroup>
          <inkml:annotationXML>
            <emma:emma xmlns:emma="http://www.w3.org/2003/04/emma" version="1.0">
              <emma:interpretation id="{F44A8F3D-947C-4C97-AB68-34D5FAB9092F}" emma:medium="tactile" emma:mode="ink">
                <msink:context xmlns:msink="http://schemas.microsoft.com/ink/2010/main" type="inkWord" rotatedBoundingBox="25544,2968 25908,13029 24573,13078 24209,3017">
                  <msink:destinationLink direction="to" ref="{7E5F364A-68E9-4463-92FD-3C8F06F74514}"/>
                </msink:context>
              </emma:interpretation>
              <emma:one-of disjunction-type="recognition" id="oneOf1">
                <emma:interpretation id="interp5" emma:lang="en-US" emma:confidence="0">
                  <emma:literal>I</emma:literal>
                </emma:interpretation>
                <emma:interpretation id="interp6" emma:lang="en-US" emma:confidence="0">
                  <emma:literal>E</emma:literal>
                </emma:interpretation>
                <emma:interpretation id="interp7" emma:lang="en-US" emma:confidence="0">
                  <emma:literal>18</emma:literal>
                </emma:interpretation>
                <emma:interpretation id="interp8" emma:lang="en-US" emma:confidence="0">
                  <emma:literal>1B</emma:literal>
                </emma:interpretation>
                <emma:interpretation id="interp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-9667.9704">-1170-2611 1474 0,'-3'-19'566'0,"-5"4"7"15,8 3-30-15,0 12-31 0,-8-17-59 0,8 17-26 16,0 0-58-16,-3-14 12 0,3 14-79 0,0 0 8 15,0 0-21-15,0 0-25 0,0 0-8 16,11 56-11-16,-11-32-42 0,8 1-4 0,-5-1-22 16,1 3 5-16,0 1-24 0,0-3-30 15,-1 1-46-15,1-2 16 0,0-2-98 0,0-4 0 16,-1 1 0-16,1-4 0 0,-4 1 0 0,4-3 0 16,-4-13 0-16,0 20 0 0,0-20 0 15,4 12 0-15,-4-12 0 0,0 0 0 16,0 0 0-16,0 0 0 0,0 0 0 0,7-38 0 0,1 20 0 15,-4-4 0-15,-1 0 0 16,5 2 0-16,-4 1 0 0,0 4 0 0,-1 0 0 16,1 2 0-16,-4 13 0 0,8-17 0 0,-8 17 0 15,11-4 0-15,-11 4 0 0,0 0 0 16,15 24 0-16,-7-11 0 0,-5 2 0 0,1 3 0 16,0-2 0-16,0 4 0 0,-1 1 0 15,1-2 0-15,4-1 0 0,-5-2 0 0,5 0 0 16,-8 0 0-16,8-3-226 0,-1 2-283 0,-3-3-661 15,3-2 95-15,1 0 151 0,0-3 33 16,-8-7 108-16,11 10 76 0,-11-10 96 16,15 4 73-16,-15-4 72 0</inkml:trace>
          <inkml:trace contextRef="#ctx0" brushRef="#br0" timeOffset="-9375.8595">-793-2343 1451 0,'-11'-8'583'16,"11"8"-12"-16,-15-2-41 0,15 2-26 0,0 0-63 15,-23 10-11-15,23-10-54 0,-15 10-30 16,8-2-50-16,7-8 17 0,-8 18-57 0,8-18-26 16,4 16-2-16,-4-16-16 0,8 15-35 0,3-6-31 15,0-2-13-15,4-1 21 0,0-2-26 16,0-1-18-16,4 0-5 0,0-1-21 16,0-2 16-16,0 0-11 0,-4-5-7 0,0 1-15 0,-4-5-18 15,-3-3-49-15,-4 0 0 16,-1-5 0-16,-6 1 0 0,-1-3 0 0,-4 0 0 15,1 2 0-15,-8 0 0 0,0 2 0 0,-4 3 0 16,0 2 0-16,0 1-34 0,0 5-214 16,4 1-62-16,15 3-163 0,-30 1-631 0,15 1 63 15,4 2 109-15,11-4 82 0,-16 11 103 16,16-11 86-16,-7 8 65 0,7-8 40 0,0 0 47 16</inkml:trace>
          <inkml:trace contextRef="#ctx0" brushRef="#br0" timeOffset="-8936.5581">-612-2442 1418 0,'-11'-16'555'0,"0"4"8"16,7 3 5-16,4 9-28 0,-11-13-28 16,11 13-5-16,-4-10-36 0,4 10-15 0,0 0-59 15,0 0-16-15,19-27-30 0,-8 20-39 0,4 2-25 16,4 0-24-16,7 2-55 16,-3 0-50-16,7 1-55 0,-3 0-62 0,-1 2-116 15,4 0-73-15,0 4-98 0,4-3-276 0,-7 6-622 16,-5-2 105-16,1 4 125 15,-8-1 64-15,0 0 131 0,-7 1 35 0,3-1 88 0,-3 4 71 16,-1-2 26-16</inkml:trace>
          <inkml:trace contextRef="#ctx0" brushRef="#br0" timeOffset="-9096.8711">-510-2749 1899 0,'0'-18'629'0,"0"18"14"0,4-12-52 16,-4 12-63-16,0 0-70 0,0 0-23 0,0 0-67 16,0 0-13-16,0 0 7 0,0 0-16 0,0 0-37 15,0 58-1-15,0-32-32 0,0 8-5 16,4 0-76-16,-4 4 23 0,4-1-218 0,-1-2 0 15,5 0 0-15,-4 1 0 0,-1-3 0 0,5-2 0 16,-4 1 0-16,0-7 0 16,3-1 0-16,-3-2 0 0,3-3 0 0,-3-4 0 15,0-2 0-15,3-1 0 0,-3-2-44 0,-4-10-360 16,12 10-226-16,-12-10-530 0,0 0 111 16,0 0 97-16,0 0 120 0,0 0 95 0,0 0 66 15,0 0 46-15,-23-47 67 0,8 28 54 0</inkml:trace>
          <inkml:trace contextRef="#ctx0" brushRef="#br0" timeOffset="-14851.7074">-1121 7234 1208 0,'-11'-5'361'0,"11"5"-24"0,0 0-22 0,0 0-8 0,0 0-40 16,-11-7-45-16,11 7 19 0,0 0-21 15,0 0-5-15,0 0-36 0,0 0 13 16,0 0-38-16,0 0-3 0,0 0 33 0,41 8-20 16,-41-8-36-16,34 2-13 0,-15 0 3 15,0-1-23-15,11-1-11 0,-4 0-5 0,5 0-20 16,-1 2 33-16,4-2-30 0,0 0 22 0,0 0-40 15,3 0-24-15,-3 0 19 0,4 2 15 16,0 0-14-16,-1-1-1 0,1 1-29 0,0-2 23 16,3 1 3-16,-3 1 21 0,3-2-55 0,-7 2 16 15,8-2 8-15,-8 2-19 0,4-2-9 16,-5 1 15-16,1-1 7 0,-3 2-12 16,-5 0 14-16,0-2 9 0,1 1 23 0,-1 1 10 15,-7 0-38-15,0-2 30 0,4 2-30 16,-5-2-3-16,-3 1 7 0,4 1 1 0,0-1 59 15,-4 1-31-15,4 0-34 0,-4-2 14 16,0 0-14-16,-15 0 14 0,27 0-32 0,-27 0 16 16,22 0-2-16,-22 0-47 0,15-2-20 0,-15 2-23 15,15-2-46-15,-15 2-59 0,0 0-51 16,0 0-152-16,0 0-163 0,0 0-420 0,0 0 126 16,0 0 63-16,0 0 67 0,0 0 70 15,0 0 45-15,0 0 92 0</inkml:trace>
        </inkml:traceGroup>
        <inkml:traceGroup>
          <inkml:annotationXML>
            <emma:emma xmlns:emma="http://www.w3.org/2003/04/emma" version="1.0">
              <emma:interpretation id="{9C095CB2-53C1-45A6-AF11-25D51D084B6B}" emma:medium="tactile" emma:mode="ink">
                <msink:context xmlns:msink="http://schemas.microsoft.com/ink/2010/main" type="inkWord" rotatedBoundingBox="25331,8137 25327,8838 24652,8834 24656,8133"/>
              </emma:interpretation>
              <emma:one-of disjunction-type="recognition" id="oneOf2">
                <emma:interpretation id="interp10" emma:lang="en-US" emma:confidence="1">
                  <emma:literal>+</emma:literal>
                </emma:interpretation>
                <emma:interpretation id="interp11" emma:lang="en-US" emma:confidence="0">
                  <emma:literal>t</emma:literal>
                </emma:interpretation>
                <emma:interpretation id="interp12" emma:lang="en-US" emma:confidence="0">
                  <emma:literal>7</emma:literal>
                </emma:interpretation>
                <emma:interpretation id="interp13" emma:lang="en-US" emma:confidence="0">
                  <emma:literal>+-</emma:literal>
                </emma:interpretation>
                <emma:interpretation id="interp14" emma:lang="en-US" emma:confidence="0">
                  <emma:literal>1</emma:literal>
                </emma:interpretation>
              </emma:one-of>
            </emma:emma>
          </inkml:annotationXML>
          <inkml:trace contextRef="#ctx0" brushRef="#br1" timeOffset="9234.7877">-604 2384 1566 0,'-11'-3'484'0,"11"3"-21"15,0 0-10-15,-15-5-38 0,15 5-18 16,0 0-44-16,0 0-49 0,0 0 14 0,0 0-37 16,-15 13 24-16,15-13-23 0,-4 22-26 15,4-5 17-15,-4 2-11 0,4 3-42 0,-4 3-26 16,4 0 16-16,0 4-31 0,0-1 6 0,0 6-17 16,4-2-52-16,-4 2-1 0,4 0 15 15,0 1-112-15,-1-3-15 0,-3-2 28 0,4 2-8 16,0-7-23-16,-4-2-26 0,4-1-46 15,3 0-56-15,-3-1-30 0,0-7-78 16,-1 4-135-16,1-5-307 0,0-2-298 0,-4-11 55 16,8 19 66-16,-5-10 87 0,-3-9 87 0,0 17 95 15,0-17 72-15,0 0-14 0,-3 24 32 16</inkml:trace>
          <inkml:trace contextRef="#ctx0" brushRef="#br1" timeOffset="8974.9307">-1023 2404 1523 0,'-18'-3'447'0,"18"3"42"15,0 0-79-15,-16-1-16 0,16 1-79 16,0 0-5-16,0 0-19 0,0 0-29 0,0 0 32 16,0 0-84-16,0 0-3 0,0 0-10 15,0 0-38-15,0 0-11 0,65 6-22 0,-39-8 16 16,0 2-23-16,5 0-19 0,2-1-3 0,5-1-10 16,4 1 26-16,-5-1-57 0,5 0 0 15,-1 0-2-15,1-1-21 0,-1 3 21 0,-3 0-41 16,-4-2 41-16,-8 1-67 0,1 1-26 15,-5 0-42-15,-7 0-27 0,4-3-61 0,-19 3-62 16,23 3-180-16,-23-3-452 0,0 0-76 0,7 3 122 16,-7-3 67-16,0 0 108 0,0 0 27 15,0 0 57-15,0 0 46 0</inkml:trace>
        </inkml:traceGroup>
        <inkml:traceGroup>
          <inkml:annotationXML>
            <emma:emma xmlns:emma="http://www.w3.org/2003/04/emma" version="1.0">
              <emma:interpretation id="{07CF3CFC-402A-4D94-A522-D4793A1C19E8}" emma:medium="tactile" emma:mode="ink">
                <msink:context xmlns:msink="http://schemas.microsoft.com/ink/2010/main" type="inkWord" rotatedBoundingBox="25916,11582 25907,13031 24569,13024 24577,11574">
                  <msink:destinationLink direction="to" ref="{7E5F364A-68E9-4463-92FD-3C8F06F74514}"/>
                </msink:context>
              </emma:interpretation>
              <emma:one-of disjunction-type="recognition" id="oneOf3">
                <emma:interpretation id="interp15" emma:lang="en-US" emma:confidence="1">
                  <emma:literal>44</emma:literal>
                </emma:interpretation>
                <emma:interpretation id="interp16" emma:lang="en-US" emma:confidence="0">
                  <emma:literal>LL</emma:literal>
                </emma:interpretation>
                <emma:interpretation id="interp17" emma:lang="en-US" emma:confidence="0">
                  <emma:literal>42</emma:literal>
                </emma:interpretation>
                <emma:interpretation id="interp18" emma:lang="en-US" emma:confidence="0">
                  <emma:literal>24</emma:literal>
                </emma:interpretation>
                <emma:interpretation id="interp19" emma:lang="en-US" emma:confidence="0">
                  <emma:literal>22</emma:literal>
                </emma:interpretation>
              </emma:one-of>
            </emma:emma>
          </inkml:annotationXML>
          <inkml:trace contextRef="#ctx0" brushRef="#br1" timeOffset="11280.189">-453 5830 824 0,'34'-2'330'0,"-4"1"-8"0,-4-1-4 15,-3 0 9-15,0 2-30 0,-8 0-15 16,-15 0 2-16,22-1-7 0,-22 1 12 0,19 0-23 16,-19 0 31-16,0 0-54 0,0 0 16 15,0 0-32-15,0 0-12 0,0 0-25 16,0 0 12-16,-49 13-38 0,27-10-21 0,-12-1-15 16,0 2 8-16,-4-1-29 0,0-1 1 0,1-1-62 15,-1-1 38-15,8 2-32 0,-1-2 1 16,1-2-12-16,0 2 21 0,4-1-11 0,3 1 21 15,4-2-31-15,0 0 28 0,1-1-16 0,2-1 1 16,16 4 3-16,-30-3-17 0,19 0 1 16,11 3-2-16,-19-5-31 0,19 5 9 0,-15-4 17 15,15 4-34-15,0 0 28 0,-11-7-28 16,11 7 23-16,0 0 31 0,0 0-39 0,0 0 23 16,0 0-22-16,3 36 32 0,-3-36-7 15,4 32-10-15,0-9 15 0,0 5-7 16,0 2 7-16,-1 4-23 0,1 3 18 0,4 0-26 15,-5 6 26-15,5 1-8 0,-4-3-15 0,3 2 3 16,-3-6-6-16,4-1-7 0,-1-2 12 16,-3-5-30-16,0 2-23 0,-1-7-49 0,1-2-28 15,4-5-34-15,-4-1-50 0,-1-4-19 0,1 0-66 16,-4-12-133-16,11 16-215 0,-11-16-335 16,8 5 102-16,-8-5 74 0,0 0 64 0,11 4 67 15,-11-4 76-15,0 0 88 0,0 0 15 0</inkml:trace>
          <inkml:trace contextRef="#ctx0" brushRef="#br1" timeOffset="11476.0102">-815 6336 1686 0,'-11'-9'510'0,"11"9"-52"16,0 0-13-16,0 0-43 0,0 0-28 0,0 0-16 15,0 0-7-15,33-6-44 0,-14 5-36 0,8 1 3 16,3-2-48-16,8 1-33 0,-1-1-5 15,5-2-50-15,-5 3-71 0,5-2-108 0,-8-1-77 16,-4 2-146-16,-4 0-591 0,1 1 29 0,-8 1 12 16,0-2 146-16,-19 2-1 0,22 2 45 15,-22-2 92-15,12 3 14 0</inkml:trace>
          <inkml:trace contextRef="#ctx0" brushRef="#br1" timeOffset="10170.0252">-291 4071 1323 0,'15'-1'425'16,"-15"1"-16"-16,0 0 6 0,15-2 0 0,-15 2-49 16,0 0-16-16,0 0-45 0,0 0-11 0,0 0-15 15,0 0-35-15,-49-5-9 0,23 5-40 16,-1 0-9-16,-7 0-35 0,0-2-12 0,-3 2 14 15,-1 0-21-15,0 0-3 0,1-1-11 16,3-3-23-16,4 4-3 0,-1 0-13 0,9-5-25 16,-5 2 5-16,5 0 5 0,-1 0 15 0,0-3-10 15,12 3-30-15,-8-3 7 0,8 3-21 16,11 3 9-16,-23-7-9 0,23 7 1 0,-19-5 12 16,19 5-10-16,-11-3-7 0,11 3-1 15,0 0-17-15,0 0-3 0,0 0 10 16,0 0 18-16,0 0-20 0,0 22-3 0,0-22 10 15,8 25-15-15,-5-6 16 0,5 1-8 0,-4 4-14 16,3 5 6-16,1 1-2 0,-4 0 12 16,3 4 5-16,-3 2-58 0,4-2-3 0,-5 0-26 15,5-1-74-15,-4-1-33 0,3 0-23 16,-3-6-57-16,0 1-84 0,-1-7-238 0,5 2-348 16,-4-4 92-16,0-2 67 0,3-3 71 15,-3-1 74-15,-4-12 60 0,7 16 37 0,-7-16 124 16</inkml:trace>
          <inkml:trace contextRef="#ctx0" brushRef="#br1" timeOffset="10352.8276">-872 4423 1469 0,'0'0'430'0,"0"0"-8"0,12-18-30 16,-12 18-77-16,22-8-8 15,-7 5-38-15,4 0-19 0,0 1-24 0,7-1-83 16,5 0-59-16,-5 1-73 0,4 0-106 0,-3-2-268 16,3 4-434-16,-4-1 50 0,4 2 71 0,-3-2 98 15,-5 2 38-15,-3-1 61 0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9:57.780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2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3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C7827F1-286F-46B6-8B70-D9601F035D1F}" emma:medium="tactile" emma:mode="ink">
          <msink:context xmlns:msink="http://schemas.microsoft.com/ink/2010/main" type="writingRegion" rotatedBoundingBox="31162,13477 5213,13834 5042,1421 30991,1064"/>
        </emma:interpretation>
      </emma:emma>
    </inkml:annotationXML>
    <inkml:traceGroup>
      <inkml:annotationXML>
        <emma:emma xmlns:emma="http://www.w3.org/2003/04/emma" version="1.0">
          <emma:interpretation id="{C097B8E3-F6A9-4F9B-B06E-25638AA053BC}" emma:medium="tactile" emma:mode="ink">
            <msink:context xmlns:msink="http://schemas.microsoft.com/ink/2010/main" type="paragraph" rotatedBoundingBox="5236,11687 16719,12019 16668,13796 5185,134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A80B99E-ECDE-41C6-9AE7-0B581A0CC5AB}" emma:medium="tactile" emma:mode="ink">
              <msink:context xmlns:msink="http://schemas.microsoft.com/ink/2010/main" type="line" rotatedBoundingBox="5236,11687 16719,12019 16668,13796 5185,13463"/>
            </emma:interpretation>
          </emma:emma>
        </inkml:annotationXML>
        <inkml:traceGroup>
          <inkml:annotationXML>
            <emma:emma xmlns:emma="http://www.w3.org/2003/04/emma" version="1.0">
              <emma:interpretation id="{BD820BC4-4AFF-488E-B705-11A2B1F30084}" emma:medium="tactile" emma:mode="ink">
                <msink:context xmlns:msink="http://schemas.microsoft.com/ink/2010/main" type="inkWord" rotatedBoundingBox="5270,11664 14346,12164 14252,13880 5176,13379"/>
              </emma:interpretation>
              <emma:one-of disjunction-type="recognition" id="oneOf0">
                <emma:interpretation id="interp0" emma:lang="en-US" emma:confidence="1">
                  <emma:literal>i</emma:literal>
                </emma:interpretation>
                <emma:interpretation id="interp1" emma:lang="en-US" emma:confidence="0">
                  <emma:literal>=</emma:literal>
                </emma:interpretation>
                <emma:interpretation id="interp2" emma:lang="en-US" emma:confidence="0">
                  <emma:literal>a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-21967 11294 1689 0,'15'5'637'16,"-15"-5"-43"-16,15 9-41 0,-15-9-67 0,11 7-48 15,-11-7-57-15,8 9-30 0,-8-9-44 16,0 0-107-16,7 4-100 0,-7-4-126 0,0 0-120 16,0 0-299-16,0 0-448 0,0 0 40 0,0 0 70 15,0 0 102-15,-33-23 51 0,17 13 113 16,1-1 21-16</inkml:trace>
          <inkml:trace contextRef="#ctx0" brushRef="#br0" timeOffset="-177.6385">-21680 10803 1425 0,'0'0'556'0,"0"-18"-9"0,0 18-35 15,-8-16-35-15,8 16-68 0,-8-10-15 0,8 10-25 16,0 0-65-16,0 0-7 0,0 0-20 0,0 0-11 16,-34 26-77-16,19-14 44 0,4 2-59 15,-4 5 13-15,0-2-23 0,4 5-41 0,-4-2 5 16,-1 1 15-16,-2-3-40 0,10-1 27 16,-7-4-53-16,0 1 10 0,11-2-13 0,-3-2-20 15,-9-2 28-15,16-8 8 0,-7 11-26 0,7-11 28 16,0 0-5-16,-19 0-10 0,19 0-77 15,0 0 0-15,-7-29 0 0,7 10 0 0,-8-4 0 16,8-5 0-16,0-7 0 0,0-6 0 16,0-6 0-16,0-2 0 0,0-3 0 15,0 1 0-15,0 0 0 0,0 1 0 0,0 1 0 16,0 9 0-16,0 2 0 0,0 2 0 16,0 10 0-16,0 1 0 0,0 6 0 0,0 7 0 15,0 12-59-15,0 0-438 0,0 0-691 0,0 0 95 16,0 0 113-16,-23 50 107 0,16-21 121 15,-4 10 76-15,-12 19 33 0,4-1 108 0,-4 4 8 16</inkml:trace>
          <inkml:trace contextRef="#ctx0" brushRef="#br0" timeOffset="-933.5879">-21232 10396 1420 0,'0'0'515'16,"0"0"-19"-16,0 0-25 0,0 0-8 0,0 0-30 15,0 0-28-15,0 0-47 0,19 42-2 0,-11-23-13 16,-8 2-44-16,7 4-28 0,1 0-56 16,-1 3 3-16,1 1-16 0,-4-2-10 0,3-1-28 15,1-3-33-15,-8-2-19 0,7-2 24 0,-7 0-23 16,8-4-6-16,-16-1 8 0,8 0-18 16,0-14-2-16,-15 22-28 0,4-14 17 15,-4-1-4-15,0 0-24 0,-4-1-7 0,-4 3 30 16,8-2-59-16,-11-1-9 0,11 3 7 15,-4-1-18-15,-4 3 0 0,-3 3 0 0,3 1 0 16,8 3 0-16,-11 4 0 0,11 0 0 0,-12 1 0 16,12 4 0-16,-11 4 0 0,11 0 0 15,-8-2 0-15,4 3 0 0,4 1 0 0,-4-3 0 16,-3 0-64-16,3 1-111 0,11-6 7 16,-14 1-1-16,6-3-29 0,5-3-98 0,4 6-127 15,-9-11-593-15,9-3 5 0,-4-2 110 0,3-3 87 16,8-7 133-16,-15 6 74 0,15-6 8 15,-23 0 62-15,23 0 74 0</inkml:trace>
          <inkml:trace contextRef="#ctx0" brushRef="#br0" timeOffset="-1496.868">-20477 9773 1755 0,'0'0'492'0,"0"0"-57"0,0 0-31 16,7 27-30-16,-14-7-41 0,7 9-16 16,-16 8-99-16,1 20-108 0,-4 9-197 0,-11 2-704 15,4 4 21-15,0 13 84 0,-12-1 58 0,11-18 53 16,-7 3 40-16</inkml:trace>
          <inkml:trace contextRef="#ctx0" brushRef="#br0" timeOffset="-1654.1096">-19444 10717 1510 0,'-8'-7'478'0,"8"7"-19"0,0 0-52 0,-7-10-47 16,7 10-14-16,0 0-36 0,0 0-11 15,0 0-20-15,0 0-25 0,0 0-24 0,7 45-5 16,-7-31-38-16,8 0-15 0,-8 1-1 0,7 0-15 15,1 1-20-15,-4 2-13 0,-1-3 0 16,1 0-31-16,-4 0-5 0,8-1-3 0,-8-14-9 16,0 27 12-16,0-27-21 0,-8 22-20 0,4-10 5 15,-11-2 6-15,0-1-6 0,0-1-2 16,-11 2 2-16,-8-2-15 0,-4 1-6 0,-11-3 4 16,0 1-14-16,-26 0-10 15,7-2 24-15,4 0-1 0,-12-1-13 0,12-3-7 16,8-1 0-16,-1 0 0 0,-26-3-1 0,8 1-6 15,3-3 1-15,-3-3 19 0,3 0-36 16,4-1 10-16,4 0 15 0,15 1 21 0,7-2-5 16,1-1-21-16,11 3 41 0,-4-3-31 0,7 0 6 15,-3 0-11-15,11 0-12 0,4 0 17 16,-4 0 6-16,4 1-23 0,8 2-14 0,-8-3 11 16,15 11-28-16,-8-16 21 0,8 16-19 15,8-17 16-15,-8 17-26 0,15-18-5 0,0 9-3 16,4 3 19-16,3 0-21 0,-3 3 2 15,11-1 19-15,-3 2-19 0,3 2 3 16,-4 0-18-16,1 4 0 0,-5 1 6 0,12 4 9 16,-11-1-30-16,-4 0 0 0,-4 4 10 0,8 0-18 15,-12 0 8-15,-4-2 15 0,1 2 18 16,-1-1 15-16,-7-11-2 0,-7 21-16 0,7-21 27 16,-8 22 9-16,1-14 10 0,-4-1 9 0,-5 0-11 15,-6 1 18-15,3-4-16 0,4-3 37 16,-4-1 12-16,-4 0-3 0,1 0 24 0,3-3 18 15,-4-2 4-15,4-2 6 0,-3-1-5 16,7-4 7-16,-4 2 31 0,-4-4-10 0,12-1 28 16,-4 0-51-16,0-2 36 0,7-2-49 0,-3 0 59 15,-4 0-29-15,7-2-42 16,1-1-16-16,-1-1-59 0,8-1 0 0,-4 1 0 16,-3-2 0-16,-1-1 0 0,8-1 0 0,0-1 0 15,-7 3 0-15,7-1 0 0,0-2 0 16,-8 3 0-16,8 1-264 0,0 1-161 0,8-3-230 15,-8 8-441-15,7-3 98 0,-7 2 102 0,8 1 72 16,3 0 130-16,-3 1 21 0,-1-2 92 16,8 0 38-16,0-1 41 0</inkml:trace>
          <inkml:trace contextRef="#ctx0" brushRef="#br0" timeOffset="-2317.3695">-19207 10359 1584 0,'0'-12'537'0,"0"12"16"0,0 0-38 0,0 0-16 0,0 0-33 16,0 0-51-16,-7 56-24 0,14-34-25 0,-7 5-48 16,0-1-6-16,0 11-33 15,8 1-64-15,-8-1-8 0,0 4-81 0,0-3-52 16,7 3-66-16,-7-2-67 0,0-2-80 0,0 0-68 16,0-1-120-16,4-9-255 0,-8 1-357 15,4-6 82-15,-7 0 48 0,-1-7 138 0,8-2 82 16,-7-1 21-16,-1-6 38 0,8-6 46 0</inkml:trace>
          <inkml:trace contextRef="#ctx0" brushRef="#br0" timeOffset="-2958.3372">-18822 10783 1364 0,'0'0'440'16,"0"0"0"-16,0 0-30 0,0 0-31 0,19-5 0 15,-19 5-54-15,30 13-8 0,-15 0-17 0,-4 2-21 16,5-1-31-16,-1 5-20 0,-4-2-18 16,-4 3-8-16,-7 1-46 0,8-3 3 0,-16 1-16 15,1 1-36-15,3 2-32 0,-11 0-75 0,0 0-39 16,-4-4-96-16,-4 1-98 0,8-4-277 16,-11-1-416-16,3-2 61 0,8-4 97 0,-11-1 130 15,0-4 70-15,3 1-5 0,4-3 43 16</inkml:trace>
          <inkml:trace contextRef="#ctx0" brushRef="#br0" timeOffset="-3196.751">-18460 10528 1320 0,'0'-19'635'0,"0"19"-8"0,0 0-76 16,0-16-45-16,0 16-24 0,0 0-37 0,0 0-46 15,0 0-17-15,0 0-42 0,0 0-38 16,0 0-13-16,0 0-10 0,-11 38-53 16,11-38-24-16,-4 32-13 0,4-13-20 0,0 3-18 0,0 2-15 15,0 1-54-15,0 0-59 16,4 2-90-16,-1 2-71 0,-3 0-97 0,0 8-206 16,0-2-670-16,0-6 108 0,0-1 94 0,0-2 88 15,0-1 107-15,0-3 43 0,-3 0 98 16,-1-5 55-16,0-1 19 0</inkml:trace>
          <inkml:trace contextRef="#ctx0" brushRef="#br0" timeOffset="-3438.7108">-17830 10837 1763 0,'0'0'589'0,"-8"-11"-26"15,8 11-38-15,-7-6-29 0,7 6-71 0,0 0-5 16,-27 3-54-16,27-3-13 0,-22 10-44 16,10-2-21-16,1-1-35 0,0 2-35 15,-4 0 25-15,7 1-72 0,1 0 21 0,-5 0-36 16,5 0-15-16,7-10-3 0,-8 19-7 0,8-9-8 16,0-10-31-16,0 17-13 0,0-17-7 15,8 18 2-15,-1-9-63 0,5-1-11 0,-5-1 0 16,8 1 0-16,4-1 0 0,-4-2 0 0,0 2 0 15,8 0 0-15,-12 0 0 0,12-3 0 16,-8 2 0-16,-4 0 0 0,4-2 0 0,-7 1 0 16,-8-5 0-16,22 7 0 0,-22-7 0 15,4 6 0-15,-4-6 0 0,0 0 0 16,0 0 0-16,0 0 0 0,0 0 0 0,0 0 0 16,-26 16 0-16,26-16 0 0,-27 0-16 15,5 0 11-15,7 0 8 0,-8-2 15 0,4 2-18 16,-7-4-11-16,3 3-12 0,1-2 26 0,-5-1-44 15,5 1 38-15,-5-1-20 0,8 2 26 16,-3-4 4-16,-1-1-12 0,4 0 3 0,-3 0 4 16,10-1-4-16,-10-3-8 0,7-2-1 15,3 1 11-15,-3 3-15 0,0-5 2 0,8 2 36 16,-5 2-20-16,5-2 17 0,-1 2-17 0,1-2 22 16,7 12 45-16,-8-18-70 0,8 18 0 15,-4-17 0-15,4 17 0 0,0 0 0 16,0 0 0-16,0 0 0 0,0 0 0 0,0 0 0 15,0 0 0-15,0 0 0 0,0 0 0 16,0 0 0-16,0 0 0 0,27 37 0 0,-20-23 0 16,-7 1 0-16,0-2 0 0,0-13 0 0,-7 29 0 15,7-14 0-15,-8 1 0 0,1-3 0 16,-5 0 0-16,5 2 0 0,-8-3 0 0,0-2 0 16,7-1-282-16,8-9-279 0,-34 7-593 15,27-2 94-15,-9-4 98 0,16-1 125 0,-33-1 59 16,25-6 81-16,-11-1 93 0,4-6 67 0,4 0 17 15</inkml:trace>
          <inkml:trace contextRef="#ctx0" brushRef="#br0" timeOffset="-4087.3996">-17585 10553 1318 0,'0'0'553'0,"0"0"-29"15,-8-15-42-15,8 15-37 0,0 0-38 0,0 0-36 16,0 0 3-16,0 0-34 0,0 0-20 15,0 0-15-15,-7 46-29 0,7-28-17 0,0 2-26 16,0 4-8-16,0 2-28 0,7 2-43 0,-7 3-26 16,8 2-5-16,-4 0-34 0,-1-1-43 15,5-1-41-15,-4 1-99 0,3-1-42 0,-7 0-112 16,8-3-139-16,-16-1-235 0,16-5-338 0,-8-2 77 16,0-1 67-16,0-4 84 0,0 2 69 15,-8-3 56-15,1-1 75 0,7-1 50 16</inkml:trace>
          <inkml:trace contextRef="#ctx0" brushRef="#br0" timeOffset="4406.5775">-15896 10811 532 0,'0'0'246'0,"0"0"10"0,0 0-18 0,-7-8-16 15,7 8-9-15,0 0 20 0,0 0-34 0,0 0 27 16,0 0-45-16,0 0 22 0,-11-8-14 16,11 8-7-16,0 0-24 0,0 0 17 15,0 0-27-15,-16-6 6 0,16 6-9 0,0 0 9 16,0 0-18-16,-22-3 12 0,22 3-2 0,0 0-5 16,-15 2 0-16,15-2-21 0,0 0-13 15,0 0 1-15,-19 0-16 0,19 0-2 0,0 0-11 16,0 0-2-16,0 0-8 0,-15 1-5 0,15-1 13 15,0 0-3-15,0 0-20 0,0 0 20 16,0 0-13-16,0 0-9 0,0 0-11 0,0 0 5 16,41 9-13-16,-41-9-15 0,30-3-49 15,-11 3-51-15,-4-4-25 0,8 4-44 0,-4-2-123 16,0 2-190-16,-4 0-403 0,0 0 83 16,-15 0 70-16,26 4 44 0,-14-2 91 15,-12-2 47-15,11 5 74 0</inkml:trace>
          <inkml:trace contextRef="#ctx0" brushRef="#br0" timeOffset="-5938.4936">-15100 11435 1489 0,'0'0'568'0,"0"0"-20"15,0 0-26-15,0 0-22 0,0 0-40 16,0 0-32-16,0 0-49 0,-41-24-18 0,33 18-34 16,8 6-9-16,-11-19-65 0,7 10-5 0,4 9-17 15,-8-22-47-15,5 12-7 16,3 10-11-16,-4-15-12 0,4 15-42 0,-4-13-27 16,4 13 12-16,0 0 8 0,0 0-28 0,8-15-16 15,-8 15-12-15,0 0 12 0,19 0-10 16,-19 0 3-16,0 0-10 0,22 12-26 0,-11-7 12 15,-11-5-22-15,12 9 7 0,-5 0-4 0,-7-9-11 16,4 12 0-16,-4-12 0 0,8 12 0 16,-8-12 0-16,0 11 0 0,0-11 0 0,0 0 0 15,0 0 0-15,0 0 0 0,-12 15 0 16,12-15 0-16,0 0 0 0,-15 2 0 16,15-2 0-16,0 0 0 0,0 0 0 0,-22-18 0 0,22 18 0 15,-8-13 0-15,8 13 0 16,-7-16 0-16,7 16 0 0,-4-12 0 0,4 12 0 15,0 0 0-15,0 0 0 0,0-16 0 0,0 16 0 16,0 0 0-16,0 0 0 0,0 0 0 16,0 0-26-16,0 0 41 0,11 36-33 0,-11-21 16 15,8 1-14-15,-8 1-1 0,0 0-9 0,-8-1-15 16,8 2-15-16,-7 1 2 0,-1 2-56 16,-7-4-62-16,-4 3-91 0,-4-2-106 0,-14 0-299 15,7-3-343-15,3-4 77 0,1 0 86 16,-12-3 73-16,-3 3 122 0,7-8 49 0,-8 0 38 15,1-4 77-15</inkml:trace>
          <inkml:trace contextRef="#ctx0" brushRef="#br0" timeOffset="-5418.3984">-15862 10864 1722 0,'0'-13'522'0,"0"13"-69"0,0 0-48 16,0 0-8-16,0 0-44 0,0 0-5 0,0 0-2 16,0 0-50-16,0 60-22 15,0-33-33-15,0 5-6 0,8 4-12 0,-8-1-39 16,0-1-4-16,7-1-1 0,-7 1-15 0,8-6-16 15,-8 0-25-15,0-2-28 0,0-1 61 16,-8-1-23-16,8-2 18 0,-15 0 2 0,0-2-14 16,-4-3 9-16,-3-2-28 0,-5-1 21 0,-3-4-5 15,0-2-110-15,0-3-26 0,-4-2 0 16,4-3 0-16,-4-1 0 0,0-4 0 0,0 0 0 16,4-4 0-16,0-1 0 0,-1-2 0 15,9-3-57-15,-1 0-199 0,4-2-74 0,4 3-141 16,8-2-456-16,-1-1-104 0,4 0 91 0,4 0 106 15,0-2 76-15,4-5 42 16,4 2 81-16,-1-3 84 0,8-1 101 0</inkml:trace>
          <inkml:trace contextRef="#ctx0" brushRef="#br0" timeOffset="-5260.5908">-15896 10453 1643 0,'0'0'481'0,"0"0"-30"0,8-16-65 0,-8 16-71 16,0 0-98-16,0 0-106 0,0 0-165 16,0 0-200-16,0 0-434 0,0 0 33 0,0 0 71 15,0 0 72-15,0 0 21 0</inkml:trace>
          <inkml:trace contextRef="#ctx0" brushRef="#br0" timeOffset="902.2858">-22295 10683 1415 0,'0'0'532'0,"-8"-11"-15"0,8 11-46 0,0 0-25 15,0 0-34-15,0 0-54 0,0 0 29 16,0 0-83-16,0 0-14 0,15 45-19 0,-7-33-23 16,-8 0-10-16,7 1-30 0,-7-13-21 0,0 24-21 15,0-13-5-15,0-11-30 0,0 26 2 16,0-12-26-16,-7-2 16 0,-1 1-23 15,-7-3-16-15,4 2-9 0,-4 0-34 0,0-2 15 0,-4-2-18 16,-4-1-12-16,1 0 7 16,-5 1 3-16,1-3-8 0,-12 0 8 0,4-1 5 15,0-1-3-15,-7-1-40 0,-1-1 22 0,-7 3-25 16,0-4 21-16,0 2 9 0,0-2 1 16,-7 1-34-16,7-1 29 0,0 0-29 0,0 0 10 15,7 0 6-15,1 0-16 0,-1 2 3 0,1-2 0 16,-1 1 8-16,4 1 2 0,5 0-3 15,2 1 16-15,5-3-20 0,7 0 22 0,-11 2-32 16,11 0-9-16,4-1 16 0,0 1-18 16,-4-1-5-16,19-1 15 0,-30 4 3 0,19-2-31 15,11-2-5-15,-15 3 33 0,15-3 21 0,-23 5-16 16,23-5-5-16,-19 4-48 16,11-1 63-16,8-3-20 0,-15 5-12 0,15-5 24 15,0 0-4-15,-18 3 13 0,18-3-13 0,0 0 22 16,-16 4-12-16,16-4 8 0,0 0-26 15,0 0 23-15,0 0-28 0,-26-7 8 0,26 7-6 16,0 0 14-16,-7-10-11 0,7 10 25 0,-8-12-22 16,8 12 2-16,-8-19 29 0,1 8-9 15,7-3 14-15,0 14-8 0,-8-32 4 0,8 16 12 16,-7-9-4-16,3 3 6 0,0 1 15 0,1 1 10 16,3 1 3-16,0 4 18 0,-8-3 5 15,8 5-5-15,-8 0-18 0,8 13 25 16,0-21-43-16,0 21 3 0,0 0-44 0,0 0 0 0,0 0 0 15,0 0 0-15,0 0 0 0,0 0 0 16,0 0 0-16,0 0 0 0,8 51 0 16,-8-34 0-16,0 0 0 0,0 0 0 0,0 0 0 15,0-1 0-15,-8-1 0 0,1 3 0 16,7-5 0-16,-8-1 0 0,1 1 0 0,-1-4 0 16,8-9 0-16,-19 13 0 0,12-9 0 15,7-4 0-15,-23 0 0 0,23 0 0 0,-19-14 0 16,1 2 0-16,2-3 0 0,1-2 0 0,0-3 0 15,4 5 0-15,-4-3 0 0,7 2-31 16,1 2-38-16,-1 1 30 0,1 3-14 16,3 0-1-16,4 10 8 0,-8-14-5 0,8 14 2 0,0 0 10 15,0 0-1-15,-7-10-14 16,7 10 18-16,0 0-18 0,0 0 16 0,0 0-8 16,0 0-8-16,0 39 23 0,0-39 11 0,-8 22 2 15,8-11-15-15,-7 2 4 0,-1-1-6 16,1-3 4-16,3 1-18 0,-4-1-5 0,-7 0 14 15,8-3-1-15,7-6 0 0,-27 10-13 0,20-7 10 16,7-3 3-16,-23 1-15 0,23-1 18 16,-19-5-42-16,19 5 11 0,-15-11-20 0,4 7-27 15,11 4-37-15,-8-11-54 0,8 11-131 16,0 0-190-16,0-17-437 0,0 17 131 0,0 0 61 16,4-18 64-16,-4 18 102 0,15-12 54 15,-7 5 59-15</inkml:trace>
          <inkml:trace contextRef="#ctx0" brushRef="#br0" timeOffset="1218.1964">-23336 9951 1302 0,'-26'3'558'0,"3"1"-35"0,8 6-35 16,-4 1-4-16,12 2-26 0,-9 3-58 15,5 4-32-15,4 1-12 0,7 1-56 0,-8 2-9 16,8 0-7-16,8-2-45 0,-1 2-37 0,1-4-8 16,11-1-38-16,3 1-22 0,-3-5-19 15,4-2-33-15,3-6-44 0,-3 0-51 0,3-4-53 16,-3-1-65-16,3-4-61 0,-11 2-66 0,12-3-193 15,-20-1-565-15,8 1 128 0,-15 3 128 16,8-10 68-16,-8 10 45 0,0 0 97 0,0 0 35 16,-30-27 26-16</inkml:trace>
          <inkml:trace contextRef="#ctx0" brushRef="#br0" timeOffset="4997.4713">-15926 10405 1185 0,'0'0'409'0,"0"0"-10"16,0 0-2-16,0 0-33 0,0 0 15 0,0 0-39 15,0 0-38-15,0 0-2 0,0 0-19 16,0 0-2-16,0 0-54 0,0 0 1 0,0 0-19 15,0 0-33-15,0 0-38 0,0 0-39 0,0 0-48 16,0 0-88-16,0 0-66 0,0 0-130 16,0 0-270-16,0 0-385 0,0 0 53 0,0 0 120 15,0 0 34-15,0 0 71 0,0 0 59 16,12 25 69-16</inkml:trace>
        </inkml:traceGroup>
        <inkml:traceGroup>
          <inkml:annotationXML>
            <emma:emma xmlns:emma="http://www.w3.org/2003/04/emma" version="1.0">
              <emma:interpretation id="{3511590F-5CE7-408E-922C-5250DAB46314}" emma:medium="tactile" emma:mode="ink">
                <msink:context xmlns:msink="http://schemas.microsoft.com/ink/2010/main" type="inkWord" rotatedBoundingBox="13001,12465 14977,12522 14941,13746 12966,13688"/>
              </emma:interpretation>
              <emma:one-of disjunction-type="recognition" id="oneOf1">
                <emma:interpretation id="interp5" emma:lang="en-US" emma:confidence="1">
                  <emma:literal>itis</emma:literal>
                </emma:interpretation>
                <emma:interpretation id="interp6" emma:lang="en-US" emma:confidence="0">
                  <emma:literal>iois</emma:literal>
                </emma:interpretation>
                <emma:interpretation id="interp7" emma:lang="en-US" emma:confidence="0">
                  <emma:literal>ioids</emma:literal>
                </emma:interpretation>
                <emma:interpretation id="interp8" emma:lang="en-US" emma:confidence="0">
                  <emma:literal>iids</emma:literal>
                </emma:interpretation>
                <emma:interpretation id="interp9" emma:lang="en-US" emma:confidence="0">
                  <emma:literal>iis</emma:literal>
                </emma:interpretation>
              </emma:one-of>
            </emma:emma>
          </inkml:annotationXML>
          <inkml:trace contextRef="#ctx0" brushRef="#br0" timeOffset="-6651.7798">-14610 10474 1745 0,'-7'-15'556'0,"7"15"-26"16,0 0-85-16,0-19-36 0,0 19-63 0,0 0-77 15,-8-15-182-15,8 15-100 0,0 0-164 16,0 0-591-16,0 0 47 0,0 0 42 0,0 0 50 16,0 0 68-16,0 0 47 0</inkml:trace>
          <inkml:trace contextRef="#ctx0" brushRef="#br0" timeOffset="-6818.4978">-14542 10877 1650 0,'-4'-17'587'0,"4"17"-40"0,-3-13-42 0,3 13-60 16,0 0-23-16,0 0-4 0,0 0-32 0,0 0-30 15,-19 30-5-15,11-9-26 0,1 2-18 0,3 3-38 16,0 0-1-16,0 7-42 16,4-3-14-16,-3 0-30 0,3-2 5 0,3-1-44 15,-3 1-18-15,4-3-25 0,4 1-54 0,-8-4-43 16,7 0-93-16,8-4-25 0,-7-3-69 16,3 2-57-16,4-5-97 0,0-4-227 0,0-1-508 15,-3-3 88-15,3-2 143 0,-15-2 53 0,26-8 103 16,-18-1 41-16,7-6 33 0,-8-7 134 15</inkml:trace>
          <inkml:trace contextRef="#ctx0" brushRef="#br0" timeOffset="1402.6633">-23894 10061 1502 0,'0'0'660'0,"0"0"-68"0,0 0-45 16,0 0-50-16,0 0-52 0,0 0-27 0,0 0-57 15,-8-12-126-15,8 12-127 0,0 0-165 0,0 0-293 16,0 0-546-16,0 0 95 16,0 0 43-16,0 0 62 0,-26 18 89 0,18-8 82 0,-14-1 65 15</inkml:trace>
          <inkml:trace contextRef="#ctx0" brushRef="#br0" timeOffset="-7702.3215">-12811 10077 1072 0,'0'-21'433'0,"-4"4"2"0,8 4-21 15,-4 13-27-15,4-27 5 0,-4 27-26 0,-4-23 0 16,4 23-44-16,0-18 3 16,0 18-33-16,4-16-31 0,-4 16-13 0,0 0-30 15,0-18-34-15,0 18 18 0,0 0-35 0,0 0 12 16,0 0-33-16,0 0 2 0,0 0-17 16,7 41-18-16,-7-26-11 0,4 4 18 0,-4 3-22 15,0 3-6-15,4 0-10 0,0 3 7 16,0 4-20-16,-4-5-7 0,3 2-14 0,-3 2 24 15,0-2-34-15,0 0-7 0,8 0 10 0,-8 0-13 16,4 2 13-16,-4 3 8 0,0-3-39 16,3 1 13-16,-3-3 5 0,0 1 8 0,4 0-8 15,-4-1 8-15,4 3-23 0,-4-3 13 0,4-2-21 16,-4 0-16-16,3-2 14 16,-3 0 12-16,4 1-2 0,-4-2 5 0,4 1-15 15,-4-1 27-15,0-2-42 0,4-2 4 0,-4-2-13 16,4-1 21-16,-4-2 11 0,3 3-22 15,-3-18 16-15,0 28 6 0,0-15-1 0,8 1 13 16,-8 0-36-16,0-14 11 0,4 22-14 0,-1-12 14 16,-3-10-24-16,4 20 21 0,0-12 0 15,-4-8-16-15,8 18 16 0,-8-18 3 0,3 16-16 16,-3-16 13-16,4 12-8 0,-4-12 5 16,8 10 6-16,-8-10 2 0,0 0-16 0,3 16 9 15,-3-16 12-15,0 0 15 0,0 0-27 0,0 12 4 16,0-12 23-16,0 0-20 0,0 0-7 15,0 0 25-15,0 0-18 0,0 0 7 0,0 0-30 16,0 0 39-16,0 0-14 0,0 0-9 16,0 0 9-16,0 0-33 0,0 0 42 15,0 0-27-15,0 0 14 0,0 0-11 0,0 0 0 16,-34-21 8-16,34 21-5 0,-15-4 15 0,15 4-18 16,-22-3 18-16,10 0-7 0,12 3-32 15,-26-2 42-15,11 2 2 0,-4-1-15 0,0 1 13 16,0-3-29-16,-3 3 26 0,3 0-10 0,0 3-2 15,-4-3-1-15,1 0 18 0,3 0-28 16,-4 0-2-16,4 0 2 0,1 0 23 0,-5 1 5 16,4-1 3-16,0 0-8 0,0 2-18 15,1-2 11-15,-5 2 7 0,8-1-10 16,-8 2 0-16,8 0-36 0,-4 0 15 0,4-2 3 16,-4 2 3-16,-3 0 9 0,10-2-4 0,-3 1 2 15,0 0 11-15,15-2-24 0,-26 1 13 16,14 1 3-16,12-2 5 0,-22 1-23 0,22-1 23 15,-19 3 7-15,19-3-9 0,-26 0-19 16,26 0-5-16,-12-3 8 0,12 3 5 0,-19 0 0 16,19 0-5-16,-18-1-10 0,18 1-21 0,0 0 13 15,-19-3 3-15,19 3-3 0,-12-5-18 16,12 5 5-16,0 0 11 0,-15-9 2 0,15 9 15 16,-11-7-22-16,11 7 14 0,-11-9 24 15,11 9-33-15,-8-9 7 0,8 9-3 16,0 0-2-16,-7-14 11 0,7 14 4 0,0 0-12 15,0-17 12-15,0 17 8 0,0 0-10 0,3-27 13 16,5 17-39-16,-1-2 36 0,1 2 0 16,0 0 23-16,-1-2-2 0,4 2-8 0,1 2 41 15,-1-1-19-15,0 3-4 0,4-1 18 0,-3 3-18 16,-12 4 10-16,15-8-13 0,-15 8 16 16,19-2 9-16,-19 2-37 0,0 0 15 0,0 0-3 15,11 14 31-15,-11-14-15 0,0 0-19 0,-19 25 21 16,8-13-12-16,-4-1 12 0,-8 1-23 15,8 0 0-15,-4-2 23 0,0 2-23 16,0-3 8-16,-7 1-15 0,11-2-1 0,-4 1 29 16,0-4-24-16,4-1 16 0,0 2 0 15,-4-3 10-15,4-1 23 0,15-2-10 0,-26 0 28 16,26 0-10-16,-19 0-15 0,19 0 4 16,-19-3 19-16,19 3 12 0,0 0-15 0,-15-4-7 15,15 4-9-15,0 0 9 0,0 0-4 0,0 0-9 16,0 0 12-16,0 0-35 0,0 0 22 15,0 0 16-15,41 22-10 0,-25-10 4 0,2 0-14 16,1 4-8-16,-7 0-26 0,10 2 8 16,-3 1-13-16,-4 0 0 0,4 1-47 0,-4-2 6 15,4 1-30-15,0-2-52 0,-8 0-51 16,8-2-21-16,-8-2-48 0,4-1-46 0,4 7-192 16,-4-9-492-16,-3-1 31 0,-5-1 138 15,12-3 65-15,-11-2 53 0,-8-3 30 0,15 9 73 16,-15-9 73-16,15 3 75 0</inkml:trace>
        </inkml:traceGroup>
      </inkml:traceGroup>
    </inkml:traceGroup>
    <inkml:traceGroup>
      <inkml:annotationXML>
        <emma:emma xmlns:emma="http://www.w3.org/2003/04/emma" version="1.0">
          <emma:interpretation id="{C9EBCB43-8459-42C4-B39A-0BE6099BED0E}" emma:medium="tactile" emma:mode="ink">
            <msink:context xmlns:msink="http://schemas.microsoft.com/ink/2010/main" type="paragraph" rotatedBoundingBox="31114,10008 5296,10363 5265,8111 31083,77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650EC0-7465-447F-83CC-7D1EDEA147EC}" emma:medium="tactile" emma:mode="ink">
              <msink:context xmlns:msink="http://schemas.microsoft.com/ink/2010/main" type="line" rotatedBoundingBox="31114,10008 5296,10363 5265,8111 31083,7756"/>
            </emma:interpretation>
          </emma:emma>
        </inkml:annotationXML>
        <inkml:traceGroup>
          <inkml:annotationXML>
            <emma:emma xmlns:emma="http://www.w3.org/2003/04/emma" version="1.0">
              <emma:interpretation id="{B8CA95A5-51BE-413E-9ADD-7AD3C2F03A9F}" emma:medium="tactile" emma:mode="ink">
                <msink:context xmlns:msink="http://schemas.microsoft.com/ink/2010/main" type="inkWord" rotatedBoundingBox="31114,9999 28229,10039 28210,8639 31095,8599"/>
              </emma:interpretation>
              <emma:one-of disjunction-type="recognition" id="oneOf2">
                <emma:interpretation id="interp10" emma:lang="en-US" emma:confidence="0">
                  <emma:literal>19919</emma:literal>
                </emma:interpretation>
                <emma:interpretation id="interp11" emma:lang="en-US" emma:confidence="0">
                  <emma:literal>19819</emma:literal>
                </emma:interpretation>
                <emma:interpretation id="interp12" emma:lang="en-US" emma:confidence="0">
                  <emma:literal>9919</emma:literal>
                </emma:interpretation>
                <emma:interpretation id="interp13" emma:lang="en-US" emma:confidence="0">
                  <emma:literal>1919</emma:literal>
                </emma:interpretation>
                <emma:interpretation id="interp14" emma:lang="en-US" emma:confidence="0">
                  <emma:literal>19719</emma:literal>
                </emma:interpretation>
              </emma:one-of>
            </emma:emma>
          </inkml:annotationXML>
          <inkml:trace contextRef="#ctx0" brushRef="#br0" timeOffset="-120941.6935">-276 6567 1264 0,'0'0'499'0,"0"0"-61"0,0 0-34 16,-37-22-53-16,14 19-57 0,0 1-56 0,-3 0-105 15,-4 2-104-15,-4 5-201 0,0 1-550 0,0 1 123 16,-11 2-69-16,7 4 72 0,-4 4 71 15</inkml:trace>
          <inkml:trace contextRef="#ctx0" brushRef="#br0" timeOffset="-121088.5237">-121 7391 1290 0,'0'0'483'0,"0"0"-35"0,0 0-28 16,0 0-23-16,0 0-31 0,0 0-23 16,0 0 5-16,0 0-41 0,0 0-36 15,-8 41-20-15,8-41-38 0,4 25-11 0,0-13-15 16,-4-12-23-16,7 25-8 0,-3-11-31 16,-4-1 13-16,8-1-17 0,-4 1-21 0,-1-1-8 15,-3-12-13-15,8 19 3 0,-4-11-26 0,-4-8 8 16,3 16-12-16,-3-16-14 0,8 13 18 15,-8-13 6-15,4 10-21 0,-4-10 0 0,0 0-8 16,0 0-18-16,0 0-12 0,0 0-21 16,0 0 0-16,0 0 13 0,0 0-21 0,0 0 11 15,0 0-1-15,-19 12 6 0,19-12-8 16,0 0-10-16,-23-2 13 0,23 2 25 16,0 0-36-16,-22 2-2 0,22-2 13 0,-19 1-13 15,19-1 20-15,-27 4-20 0,12-2 15 0,-4 0 8 16,1-1-8-16,2 2 13 0,-6 0 5 15,3 3 3-15,-4-5-18 0,4 4-6 0,-3-1 16 16,-5-1 11-16,5-3-6 0,-1 3 5 0,1 0-7 16,3-3 4-16,0-3 9 0,-4 2 32 15,4-2-43-15,-3 0 24 0,7-5 4 0,-8 4 8 16,12-3-36-16,-8-2 38 0,4-1-20 16,0 0-12-16,0-2 4 0,0-2 13 0,7 0 0 15,-3-2-15-15,3 1 8 0,1 0-11 0,3-1 0 16,0 3-10-16,4 13 15 15,0-27-27-15,4 14-1 0,0 1 10 0,7 0 19 16,0 2-14-16,1 0 8 0,3 1-25 0,3 1-3 16,-2 3 21-16,2 1-3 0,-2 2-3 15,2 1-12-15,-18 1-8 0,31 5-3 0,-20 0 6 16,0 2 2-16,-3 1-18 0,-8-8 0 0,11 20 0 16,-11-9 26-16,0-11 7 0,-4 22-7 15,4-22-8-15,-11 22 8 0,3-11 0 0,-3 0 38 16,0-1-23-16,-4 0-2 0,3-4 12 15,-3 0 6-15,0-2-4 0,-4 0 30 0,4 0-27 16,0-1 11-16,-4-3-1 0,19 0-4 16,-30-5 2-16,15 1 11 0,0-2-4 15,-4-3-22-15,0-1-8 0,4-2 0 0,0-1 18 16,0 1 11-16,4 2-24 0,-1 0 3 0,5 1-3 16,7 9-2-16,-19-13-21 0,19 13 5 15,-11-5-20-15,11 5 2 0,0 0 3 0,0 0 3 16,-19 12 2-16,19-12-2 0,-11 16 12 0,3-6-7 15,4 2 9-15,0 0-1 0,-3 1 2 16,3-1-21-16,-3 1 8 0,7-13 3 0,-8 21-6 16,4-13 11-16,4-8 5 0,-11 16 7 15,11-16 45-15,-4 12-17 0,4-12 32 16,0 0 7-16,-7 6-3 0,7-6 16 0,0 0-13 0,0 0 8 16,0 0 10-16,-19-25-13 15,15 10-7-15,0-5 0 0,-3-4-3 0,-1-8-11 16,4-3 1-16,1-9-23 0,-5-3 12 0,1-3-9 15,3 3 9-15,-4-2 3 0,-3 2-30 16,3 3-16-16,1 0-3 0,-1 0-66 0,1 3-72 16,-5 3-46-16,5 5-61 0,-4 3 2 0,3 0-87 15,0 8-63-15,1-4-224 0,3 6-337 16,0-2 25-16,4 7 134 0,-3 0 68 0,3 15 129 16,3-25 14-16,1 13 83 0,4-1-10 0</inkml:trace>
          <inkml:trace contextRef="#ctx0" brushRef="#br0" timeOffset="-122090.3757">-27 6810 1507 0,'-4'-14'504'0,"4"14"-22"16,0 0-50-16,0 0-9 0,-3-15-32 0,3 15-48 15,0 0 10-15,0 0-22 0,0 0-47 16,0 0 0-16,0 0-10 0,0 0-8 0,0 0-21 16,0 0 4-16,18 47-44 0,-14-28 20 15,4 3-20-15,-1 2-23 0,1 4-37 0,-1 4 1 16,1 2 10-16,0 4-12 0,-1 0-52 0,4 3-18 15,-7-1-15-15,7-1 33 0,-3-3 3 16,0-2-92-16,-1-1-3 0,1 0 0 0,-1-1 0 16,4-4-57-16,-3 3-76 0,-4-8-79 0,3 2-26 15,-3-1-77-15,0-2-100 0,0-2-248 16,-1 2-307-16,-3-5 64 0,4 0 74 0,-4-4 108 16,0-13 53-16,-4 24 82 0,1-14 77 15,3-10 16-15,-4 21 43 0</inkml:trace>
          <inkml:trace contextRef="#ctx0" brushRef="#br0" timeOffset="-129378.2608">660 6709 1377 0,'0'0'478'0,"3"-14"-43"16,-3 14-46-16,8-11-89 0,-8 11-139 0,0 0-127 16,0 0-280-16,0 0-427 15,0 0 48-15,0 0 59 0,-49 38 80 0,22-14 25 16</inkml:trace>
          <inkml:trace contextRef="#ctx0" brushRef="#br0" timeOffset="-129519.0769">727 7264 1231 0,'8'11'491'0,"-1"-1"-40"0,-3 3 15 16,4 0-49-16,-1 1-51 0,-3 2-28 15,0-3-18-15,-4 0-26 0,4 1-7 0,-4-14-24 16,-4 23-17-16,0-11-33 0,-3 0-9 0,-1-4 11 15,8-8-41-15,-15 16 13 16,7-11-28-16,8-5 5 0,-22 7-26 0,22-7 8 0,-15 0-8 16,15 0-7-16,0 0-29 0,-27-9 0 0,27 9-35 15,-11-8 28-15,11 8-21 16,-11-11-18-16,11 11 24 0,0 0-27 0,-12-10-4 16,12 10-41-16,0 0 17 0,0 0-22 0,0 0-13 15,0 0-1-15,0 0-17 0,0 0 10 16,38 19-25-16,-23-7-47 0,0 3-28 0,-3 2-10 15,6 3 13-15,-3 2-56 0,-3 0 4 16,3 2-4-16,-8-4 2 0,1 2 28 0,-8-2-2 16,0-3 58-16,-4 0 47 0,0-1-21 0,-7-2 56 15,-4-2 6-15,-4 0 38 0,-3-3-3 16,-1-3 11-16,0-2 15 0,-3-4 13 0,-1-4 7 16,1 1 11-16,0-6 12 0,-1-4-12 0,1-2-10 15,3-4 30-15,4-5-61 16,1-1-13-16,2-2-29 0,9-3-14 0,-1-1-67 15,1-1-80-15,7-3-53 0,0 6-108 0,4-5-291 16,-1-1-385-16,5 2 85 0,-1 2 123 16,1-3 54-16,3 0 61 0,-3 5 64 0,-1-3 115 15,1 4 46-15</inkml:trace>
          <inkml:trace contextRef="#ctx0" brushRef="#br0" timeOffset="-130023.0449">1157 7377 1412 0,'0'0'469'16,"0"0"-6"-16,0 0-61 0,0 0-36 0,0 0-31 0,0 0-30 15,0 0-41-15,30 5 10 0,-30-5-24 16,31 19-1-16,-16-7-32 0,0 1-4 0,7 3-39 16,-3 0-8-16,4 2-12 0,-4-2-21 15,-4 0-22-15,-4 0 3 0,4-2-27 16,-3 1 0-16,-5 0 10 0,-3-1-33 0,0-3 31 16,-4-11-28-16,3 19 17 0,-3-19-20 0,0 0-5 15,-15 17-13-15,15-17-20 0,-15 7 22 16,15-7-7-16,-19 1-15 0,19-1 15 0,0 0-28 15,-30-10 20-15,23 2-23 0,-5 0-2 0,5-4 15 16,-4-2-23-16,-1-1-8 0,5 3 18 16,3 0-7-16,-4 1 2 0,1-1-10 0,7 12 5 15,-12-19 18-15,5 13-13 0,7 6-10 16,-4-12-8-16,4 12-15 0,0 0 5 16,0 0 8-16,0 0-16 0,0 0 15 0,0 0-12 15,-30 18-8-15,26-9 11 0,-3 1-3 0,7-10-3 16,-15 20 3-16,7-8 2 0,1-2-10 15,-1-2 29-15,8-8-19 0,-11 20 49 0,3-12 3 16,8-8 12-16,-11 8 13 0,11-8 11 0,-12 2-8 16,12-2 15-16,0 0 2 0,0 0 16 15,-26-16-15-15,19 6 20 0,3-5-33 0,-4-4 23 16,1-8-26-16,-1-3 6 0,1-10-34 0,-1-6 18 16,1-3-5-16,-1 0-23 0,4-2-5 15,-3 2-16-15,3 6-35 0,0 0 15 0,0 9-64 16,1 2-52-16,-1 7-17 0,0 1-82 0,0 6-61 15,1 4-93-15,-9 6-153 0,12 8-423 16,0 0 95-16,-15-6 36 0,15 6 133 16,0 0 26-16,-30 18 92 0,19-7 46 0,-8 3 71 15</inkml:trace>
          <inkml:trace contextRef="#ctx0" brushRef="#br0" timeOffset="-130622.4107">1700 7119 1569 0,'8'-20'483'0,"-8"20"-50"0,4-17-41 16,-4 17-62-16,3-16-128 0,-3 16-61 0,0-11-372 15,0 11-480-15,0 0 7 0,0 0 79 16,0 0 101-16,0 0 40 0</inkml:trace>
          <inkml:trace contextRef="#ctx0" brushRef="#br0" timeOffset="-130807.4496">1734 7514 1302 0,'8'-10'551'0,"-8"10"-14"0,0 0-50 16,0 0-32-16,0 0 1 0,0 0-41 0,0 0-37 15,-27 29 4-15,20-14-26 0,-8 2-29 16,3 1-20-16,-3 1-28 0,-3 5-20 0,-1-1-59 16,0-2-3-16,0 1-18 15,0 0-5-15,4-2-10 0,0 0-47 0,0-3-30 16,0 0-7-16,3-2-39 0,1 0-54 0,0-1-77 16,3-3-53-16,1 0-57 0,-1-1-97 15,1 2-89-15,7-12-360 0,-12 15-218 0,12-15 12 16,-3 12 125-16,3-12 98 0,0 0 114 0,-4 10-17 15,4-10 89-15,0 0 60 0</inkml:trace>
        </inkml:traceGroup>
        <inkml:traceGroup>
          <inkml:annotationXML>
            <emma:emma xmlns:emma="http://www.w3.org/2003/04/emma" version="1.0">
              <emma:interpretation id="{A9C61581-6528-40B2-B71D-4950730279AB}" emma:medium="tactile" emma:mode="ink">
                <msink:context xmlns:msink="http://schemas.microsoft.com/ink/2010/main" type="inkWord" rotatedBoundingBox="28090,9834 22004,9918 21976,7881 28062,7798"/>
              </emma:interpretation>
              <emma:one-of disjunction-type="recognition" id="oneOf3">
                <emma:interpretation id="interp15" emma:lang="en-US" emma:confidence="0">
                  <emma:literal>phhentry</emma:literal>
                </emma:interpretation>
                <emma:interpretation id="interp16" emma:lang="en-US" emma:confidence="0">
                  <emma:literal>prhentry</emma:literal>
                </emma:interpretation>
                <emma:interpretation id="interp17" emma:lang="en-US" emma:confidence="0">
                  <emma:literal>phhentery</emma:literal>
                </emma:interpretation>
                <emma:interpretation id="interp18" emma:lang="en-US" emma:confidence="0">
                  <emma:literal>phhentrg</emma:literal>
                </emma:interpretation>
                <emma:interpretation id="interp19" emma:lang="en-US" emma:confidence="0">
                  <emma:literal>prhentery</emma:literal>
                </emma:interpretation>
              </emma:one-of>
            </emma:emma>
          </inkml:annotationXML>
          <inkml:trace contextRef="#ctx0" brushRef="#br0" timeOffset="-117043.4118">-4284 7173 1612 0,'0'0'466'0,"0"0"-18"0,0 0-8 15,0 0-23-15,0 0-33 0,0 0-28 16,-8 39-21-16,12-22-40 0,-4-17-8 0,7 35-19 16,-3-16-4-16,4 1-45 0,-1 0-31 15,1 1-27-15,-1-2 13 0,-3-3-25 16,4-1 15-16,-5-1-57 0,5-2 16 0,-4-2-23 0,-4-10-23 15,7 20 2-15,-7-20 26 0,0 14-31 0,0-14 13 16,0 0-23-16,0 0-13 16,-11 15-2-16,11-15 12 0,0 0-22 0,-19 3-6 15,19-3-5-15,-15-2 13 0,15 2-5 0,-23 0-31 16,23 0 8-16,-22-1-18 0,22 1 0 16,-23 1-13-16,12-1 15 0,11 0-35 0,-30 6 48 15,11-3 3-15,-4 2-39 0,4-1 8 0,-3 2 11 16,-5-1-9-16,5 3-2 0,-9-2 16 15,1 4-8-15,0-4 2 0,-4 3 21 0,0-4-3 16,-3 3 5-16,-1-1-15 0,4-2 3 0,-4 1 7 16,0-3-18-16,1 0 24 0,-1 1-11 15,4-1 0-15,-4-2-8 0,8-1 19 16,0 0-16-16,4-1 10 0,-1-2-2 0,-3 1 12 0,11-3-10 16,-7 2 24-16,7-3-32 15,0-2-7-15,4 1-3 0,4 0-2 0,-1-1-28 16,5-2 38-16,-1 1-44 0,8 9 26 0,-7-16 18 15,7 16-28-15,0 0 31 0,0 0-13 16,15-28 2-16,-4 24-18 0,-11 4 3 0,23-4 10 16,-23 4 8-16,19 4-23 0,-19-4 10 0,22 11-30 15,-14-3 37-15,-4 2-9 0,-1 5 12 16,-3-2 16-16,0-13-16 0,-7 32-2 0,3-15 18 16,-7 2-21-16,-4 1-5 0,3-4-36 15,-6 3-46-15,2-2-56 0,1-4-54 16,-4-1-94-16,4-7-184 0,0 6-527 0,0 0 122 15,0-9 58-15,0 1 85 0,15-3 77 0,-23 0 138 16,23 0-13-16,-18-8 29 0</inkml:trace>
          <inkml:trace contextRef="#ctx0" brushRef="#br0" timeOffset="-116799.3268">-5178 6844 1453 0,'-34'0'566'0,"11"0"-62"0,4 2-66 16,4 2-18-16,4 3-49 0,0-1-25 0,3 3-52 15,8-9-25-15,-11 18-13 0,7-8-49 0,4-10 3 16,0 0-39-16,15 26-12 0,0-15-11 16,4-1-19-16,0-4-27 0,7 1-15 0,8 0-31 15,-4 1-48-15,4-1-69 0,4 0-39 0,-4 1-90 16,8 4-270-16,-12-3-498 0,-8-1 78 15,-3-1 132-15,-4 1 29 0,-3-1 53 0,-9 0 73 16,-3-7 73-16</inkml:trace>
          <inkml:trace contextRef="#ctx0" brushRef="#br0" timeOffset="-116558.0785">-5551 7212 1525 0,'0'0'492'16,"0"0"-37"-16,0 0-35 0,0 0-31 0,49 22-20 16,-42-12-6-16,8 2-20 0,-4 1-23 0,1 1-5 15,-5 1-51-15,-3 0-19 0,-4 2-7 16,0 0-38-16,-7 0-21 0,-1 1-41 16,0-1-43-16,-7 2-90 0,0-4-64 0,-4 0-118 15,-3 2-147-15,3-8-621 0,-7-1 65 16,3-1 66-16,0-4 107 0,-3-1 80 0,3-2 136 15,-3 0-65-15,3-3 57 0</inkml:trace>
          <inkml:trace contextRef="#ctx0" brushRef="#br0" timeOffset="-115475.2661">-5944 5771 1569 0,'0'0'576'0,"-15"32"-39"0,8-10-58 0,-1 7-36 16,-3 13-72-16,3 3-13 0,-11 20-43 15,1 4-62-15,2 4-81 0,-10 15-149 0,3 6-195 16,5-18-759-16,-16 10 101 0,4-20 106 0,3-2 76 16,-3-3 57-16,4-1 74 0,3-3 10 15</inkml:trace>
          <inkml:trace contextRef="#ctx0" brushRef="#br0" timeOffset="-115666.0892">-6057 6844 1866 0,'-11'-10'560'0,"11"10"-51"0,0 0-58 0,0 0-21 15,0 0-64-15,-11 23-23 0,7-6 5 0,4 2-51 16,0 4-5-16,4 4-31 0,-1 7-23 16,1 0-41-16,4-2-2 0,3 2-11 0,-4-1-36 15,5-2-4-15,-1 0-29 0,0-5-5 16,1 1-10-16,-5-5-5 0,5-3-19 0,-5-2 6 16,1-2-5-16,-5-5-16 0,-3-10-4 0,-3 15-42 15,3-15-5-15,-23 10 11 0,8-8-26 16,-11 0 28-16,-5 0-8 0,-3 0-23 0,-3-1 19 15,-5 2 1-15,5 0 14 0,-1 3-16 0,4-1 3 16,0 2-21-16,0 1 1 0,8 3 22 16,-1-2-5-16,1 4-2 0,7-2-5 15,4 1-11-15,4 1-10 0,3 1 13 0,1-4 2 16,7-10-15-16,3 22-17 0,5-10 4 0,3-4 0 16,8-1-7-16,4-2-36 0,3-2-21 15,-3-1-49-15,7 1-27 0,0-5-31 16,-4-1-72-16,12-4-248 0,-4 1-474 0,-4-3 105 15,8-4 98-15,-4-4 50 0,0-7 60 0,7-11 87 16,-7-5 48-16,0-8 95 0</inkml:trace>
          <inkml:trace contextRef="#ctx0" brushRef="#br0" timeOffset="-120442.534">-1411 6903 1791 0,'-7'-9'653'16,"7"9"-62"-16,-8-15-33 0,8 15-30 0,-4-10-32 15,4 10-45-15,0 0-72 0,0 0-21 16,0 0-33-16,0 0-10 0,0 0-41 0,-15 34-21 16,15-18-30-16,-4 8-26 0,8 3-41 0,-4 7 3 15,4 5 7-15,4 5-51 0,-1 1-51 16,1 1 5-16,7 14-30 0,4-5-8 0,-1-1-31 16,5-10 0-16,-8-9 0 0,0-1 0 15,-3-3 0-15,-5-1 0 0,1-6 0 16,-5 1 0-16,1-6 0 0,-8-3 0 0,1 3 0 15,-9-6 0-15,-7-1 0 0,4-3 0 16,-7-3 0-16,-5-3 0 0,-3 0 0 0,0-6 0 16,0-3 0-16,-4 0 0 0,7-4 0 0,-3-2 0 15,4-2 0-15,3-1 0 0,4-4 0 16,4 4 0-16,8-6 0 0,3 3 0 0,4-2 0 16,8 0-456-16,3-4-734 0,8-1 158 0,0 3 77 15,-1 0 95-15,1 3 110 0,4 3 51 16,-8 0 62-16,0 4 92 0,4 0 2 0,-8 2 95 15</inkml:trace>
          <inkml:trace contextRef="#ctx0" brushRef="#br0" timeOffset="-119671.4526">-1920 6960 2057 0,'-7'-15'610'16,"7"15"-42"-16,-4-11-33 0,4 11-92 15,0 0-11-15,0 0-53 0,0 0-26 0,0 0 8 16,0 0-46-16,-15 28-5 0,15-9-36 0,0 3-26 16,3 4-46-16,-3 3 16 0,4 3-24 15,0 2-55-15,0-2-1 0,3 2 13 0,1-2-15 16,-1 0-8-16,1-1-128 0,-1-6 0 15,-3-3 0-15,0 0 0 0,0-2 0 16,0-3 0-16,-4-1 0 0,0-5 0 0,0-11 0 0,-12 20 0 16,5-13 0-16,-5-2 0 15,12-5 0-15,-22 5 0 0,7-6 0 0,15 1 0 16,-34-7 0-16,15 2 0 0,4-2 0 0,0 2 0 16,0-2 0-16,3 2 0 0,1 0 0 15,11 5 0-15,-19-10 0 0,19 10 0 0,-11-5 0 16,11 5 0-16,0 0 0 0,0 0 0 0,0 0 0 15,0 0 0-15,0 0 0 0,0 0 0 16,0 0 0-16,19 42 0 0,-12-28 0 0,1-1 0 16,-4 2 0-16,-1 1 0 0,-3 2 0 15,-3 1 0-15,-5-1 0 0,-3 6 0 0,-4 0 0 16,-4-2 0-16,0 0 0 0,-4-4 0 16,-7 4 0-16,0-4 0 0,0-3 0 15,3-3 0-15,-3-2-192 0,-4-3-154 0,4-2-266 16,4 1-524-16,-4-5 122 0,3-2 82 0,1-3 108 15,-1-1 79-15,1-5 136 0,7 1-10 16,0-4 71-16,4-2 54 0</inkml:trace>
          <inkml:trace contextRef="#ctx0" brushRef="#br0" timeOffset="-119035.0489">-2497 7264 1886 0,'0'-11'545'0,"0"11"-30"0,0 0-93 16,0 0 16-16,0 0-36 0,0 0-24 15,0 0-60-15,0 0-16 0,0 0-31 0,-15 48-43 16,11-36 0-16,0 1-11 0,1 2-48 15,-1-4 31-15,4-11-41 0,-8 24 30 0,5-14-7 16,3-10 30-16,-4 15 24 0,4-15-21 0,-8 10 10 16,8-10-64-16,-11 3-68 0,11-3-93 15,0 0 0-15,0 0 0 0,-26-23 0 0,18 6 0 16,-3-10 0-16,3-3 0 0,-3-12 0 0,3-6 0 16,-7-16 0-16,0 1 0 0,0-2 0 15,4 0 0-15,-4 3 0 0,7 10 0 16,1 6 0-16,3 8 0 0,8-12-361 0,-1 18-799 15,5 0 44-15,-4 3 115 0,7 2 156 16,0 0 49-16,1 4 54 0,3-2 74 0,0 4 46 16,4-2 161-16</inkml:trace>
          <inkml:trace contextRef="#ctx0" brushRef="#br0" timeOffset="-118550.8366">-3123 7124 1479 0,'0'0'453'0,"0"0"-31"0,0 0-17 0,0 0-16 15,45 14-15-15,-30-6-26 0,4 3-21 0,0 2-12 16,0 2-20-16,-4 1-16 0,4 2-34 15,-4-2-22-15,-4 0-3 0,1-1-30 0,-5-3 25 16,1 1 0-16,-8-1-3 0,0-12-5 0,0 19 37 16,0-19-60-16,-12 13 31 0,12-13-28 15,-18 7 5-15,18-7-13 0,-19 0-20 0,19 0-141 16,-23-13-18-16,16 1 0 0,-1-2 0 0,-3-3 0 16,3 0 0-16,4 1-154 0,4 1-123 15,0-1-104-15,0 16-331 0,4-28-386 0,4 16 115 16,3 0 100-16,-3 2 69 0,3 1 121 15,0 2 40-15,4 1 54 0,-3 0 102 16,-12 6 70-16</inkml:trace>
          <inkml:trace contextRef="#ctx0" brushRef="#br0" timeOffset="-117630.5811">-3406 7480 1499 0,'-26'-30'551'0,"26"30"-42"15,-4-12-5-15,4 12-43 0,-7-15-28 16,7 15-39-16,-4-16-48 0,4 16-19 0,-4-22-45 16,4 22-21-16,0-19-37 0,0 19-16 0,0-21-10 15,0 21-19-15,0-16-18 0,0 16-38 16,4-18 2-16,-4 18-15 0,4-11-10 0,-4 11-26 15,0 0 6-15,3-15-6 0,-3 15-20 0,0 0-3 16,0 0-13-16,0 0 11 0,0 0-13 16,0 0-3-16,0 0 11 0,0 0-9 15,0 0 11-15,0 0-5 0,-26 30-5 0,18-20-2 16,5 4-17-16,-9 1 24 0,5 0-30 16,-5 4 17-16,5 0-18 0,-4 0 3 0,-1 7-5 15,5-2-1-15,-5 2-27 0,9 3 4 0,-1-3-17 16,0-4 23-16,0 1 5 0,4 1-11 15,0-2-2-15,0-3 18 0,-3-3-15 0,3-1 0 16,0 1 28-16,0-16 27 0,-8 25 12 16,4-13 4-16,-7-5 13 0,3-1 31 0,-7-1-8 15,-4-3-30-15,4 1-62 0,-3-1 0 16,-1-4 0-16,-4-1 0 0,0-6 0 16,1 1 0-16,-5-4 0 0,5-1 0 0,-1-8 0 15,4-2 0-15,0-3 0 0,4-6 0 0,0 2 0 16,8-2 0-16,-1-2 0 0,4 2 0 15,4 5 0-15,4 0 0 0,0 3 0 0,3 4-82 16,5 5-640-16,-5 3-451 0,-3 2 121 0,-4 10 103 16,4-13 78-16,-4 13 121 0,0 0 59 15,0 0 62-15,-23-10 94 0,23 10 25 0</inkml:trace>
          <inkml:trace contextRef="#ctx0" brushRef="#br0" timeOffset="-119398.5362">-1713 5881 1505 0,'0'0'558'0,"0"0"-41"16,0 0-51-16,0 0-8 0,0 0-10 16,-22 37-72-16,11-11-10 0,-5 8-44 0,1 2-25 15,-11 20-15-15,3 5-49 0,-3 0-28 0,0 3-52 16,-1 5-79-16,-11 17-102 0,5-3-87 15,-5-3-69-15,4 2-228 0,4-13-154 0,3-3-332 16,1-1 55-16,-4-5 78 0,0-1 77 0,3-1 107 16,1-3 35-16,-1-4 39 15</inkml:trace>
          <inkml:trace contextRef="#ctx0" brushRef="#br0" timeOffset="-118902.2045">-2188 6197 1259 0,'-34'1'438'0,"0"3"-80"0,4 0-77 0,0 0-104 16,4 0-295-16,-16 8-496 0,1-1 41 16,-16 11 79-16,1 0 51 0</inkml:trace>
          <inkml:trace contextRef="#ctx0" brushRef="#br0" timeOffset="-114094.2709">-7260 7048 1538 0,'0'0'530'0,"-7"-10"-41"16,7 10-21-16,0 0-30 0,0 0-36 0,0 0-16 15,0 0 6-15,-15 32-59 0,11-14-24 0,4 3 1 16,0 2-31-16,0 2-56 0,0 5-13 15,0-4 7-15,7 3-30 0,-3 4-41 0,4-8-16 16,-1 4 19-16,1-3-44 0,-1-5-10 16,5 1-24-16,3-4-66 0,-4-1-66 0,-3-2-57 15,7-2-71-15,-4-4-67 0,0-2-115 0,4-2-210 16,-15-5-349-16,19 4 81 0,-19-4 30 16,0 0 102-16,23-17 46 0,-16 6 70 0,1-4 68 15,-4-7 60-15</inkml:trace>
          <inkml:trace contextRef="#ctx0" brushRef="#br0" timeOffset="-113905.3497">-7324 6546 1533 0,'0'0'632'0,"-4"-13"-69"15,4 13-66-15,0 0-31 0,0-21-93 0,0 21-55 16,0 0-124-16,0-18 11 0,0 18-123 15,0 0-146-15,0 0-371 0,0 0-392 16,0 0 77-16,0 0 79 0,-26 33 52 0,15-11 66 16,-4 4 33-16</inkml:trace>
        </inkml:traceGroup>
        <inkml:traceGroup>
          <inkml:annotationXML>
            <emma:emma xmlns:emma="http://www.w3.org/2003/04/emma" version="1.0">
              <emma:interpretation id="{61120A7F-F658-40B2-9668-1694A36261C3}" emma:medium="tactile" emma:mode="ink">
                <msink:context xmlns:msink="http://schemas.microsoft.com/ink/2010/main" type="inkWord" rotatedBoundingBox="21615,10032 18654,10072 18636,8793 21597,8752"/>
              </emma:interpretation>
              <emma:one-of disjunction-type="recognition" id="oneOf4">
                <emma:interpretation id="interp20" emma:lang="en-US" emma:confidence="0.5">
                  <emma:literal>pit</emma:literal>
                </emma:interpretation>
                <emma:interpretation id="interp21" emma:lang="en-US" emma:confidence="0">
                  <emma:literal>Pit</emma:literal>
                </emma:interpretation>
                <emma:interpretation id="interp22" emma:lang="en-US" emma:confidence="0">
                  <emma:literal>fit</emma:literal>
                </emma:interpretation>
                <emma:interpretation id="interp23" emma:lang="en-US" emma:confidence="0">
                  <emma:literal>hit</emma:literal>
                </emma:interpretation>
                <emma:interpretation id="interp24" emma:lang="en-US" emma:confidence="0">
                  <emma:literal>spit</emma:literal>
                </emma:interpretation>
              </emma:one-of>
            </emma:emma>
          </inkml:annotationXML>
          <inkml:trace contextRef="#ctx0" brushRef="#br0" timeOffset="-112798.8803">-7905 7266 1661 0,'0'0'571'16,"-30"-9"-39"-16,30 9-25 0,-26 10-75 0,11-1-22 16,0 1-47-16,-4 1-48 0,7 0-10 0,-3 1-42 15,0 1 6-15,4 1-46 16,3-2-8-16,1 2-31 0,3-2-20 0,4-12-23 15,-4 22-5-15,4-22-21 0,12 21-8 0,-5-11 8 16,5-3-63-16,3-2 9 0,7 2 3 16,-3 0-20-16,4-4 4 0,-1-1-17 0,1-1-18 15,0 1-1-15,-1 0-22 0,1-2 13 16,-4 0-11-16,-4 2-20 0,0-2 41 0,-15 0-11 16,26 1 1-16,-26-1-24 0,15 0 1 0,-15 0-18 15,0 0 4-15,15 3-12 0,-15-3 15 16,0 0-7-16,0 0 0 0,0 0-29 15,0 0 21-15,0 0 0 0,0 0-3 0,-34 19 11 16,23-14-23-16,11-5-19 0,-26 7 3 16,11-4-15-16,0 0-2 0,-4 1-9 0,0-2 6 15,-4-1 4-15,4 1-6 0,1-2 36 16,-5 1-33-16,4-1 58 0,0 0-44 0,4 0 10 16,-4-3 16-16,4 2 12 0,-4-2-22 0,4-3 25 15,4 1 5-15,-4-2 16 0,0-1-34 16,7 0 18-16,-7-6 10 0,0-3 44 0,4-5-48 15,-4-1 17-15,0-5 3 0,3-2 7 0,1 0 6 16,-4-1 43-16,7 1-5 0,-7-6 30 16,8 6 14-16,-5 2 32 0,9 4-6 0,-5 0 37 15,1 4 7-15,-1-1-8 0,0 3 32 16,1-1-38-16,7 6 18 0,-8-1 15 16,8 14-16-16,-3-23-7 0,-1 13 3 0,4 10-39 15,-4-17 3-15,4 17-34 0,-4-12 32 16,4 12-34-16,0 0 22 0,0 0-29 0,0 0-32 15,0 0-7-15,0 0 20 0,0 0-33 0,0 0 11 16,-7 44-21-16,11-27-13 0,-1 5 0 16,1 3 0-16,0-1 0 0,3 4 0 0,1-2 0 15,-4 2 0-15,3 1 0 0,5-1 0 0,-1 0 0 16,-4-1 0-16,1-4 0 0,-4-1 0 16,3-1 0-16,-3-1 0 0,-8-2 0 0,4 1 0 15,-7 1-24-15,-5-1-14 0,-3 1 28 0,-7-1 0 16,-1-3 10-16,-7 0-6 15,-4-1 27-15,0 1 2 0,0-5-13 0,4-4 24 16,-4 0-34-16,4-3 0 0,0-2 0 0,3 0 0 16,-3-4 0-16,4-3 0 0,-5-2 0 15,1-1 0-15,4-3 0 0,0-4 0 0,7 1 0 16,0 0 0-16,7 1 0 0,5 1 0 16,-1-2 0-16,5 2 0 0,3 12 0 0,3-23 0 15,-3 23 0-15,19-17 0 0,-4 10 0 0,0 0 0 16,4 2 0-16,4 4 0 15,0 1 0-15,3 1-11 0,4 1-4 0,0 1-3 16,0 2-15-16,-7 0-11 0,0 2 21 0,-1 2 0 16,-7 1-8-16,-3 0-2 0,-9 2 10 15,-3-12 21-15,-7 22-24 0,-4-9 8 0,-4 1 15 16,-4-1 9-16,-4 2-14 0,0-1 0 0,-7 0-22 16,0-4-50-16,-8-2-71 0,4 0-41 15,1-4-33-15,-5 1-57 0,4 2-148 0,0-7-601 16,0-4 86-16,0-1 108 0,4-2 77 0,3-5 94 15,-3-1 52-15,11-3 69 0,1-5 23 16,6 1 76-16</inkml:trace>
          <inkml:trace contextRef="#ctx0" brushRef="#br0" timeOffset="-112388.4021">-8040 6776 1402 0,'0'0'535'0,"0"0"-48"0,7-10-57 0,-7 10-13 15,0 0-56-15,0 0-39 0,8-12-89 0,-8 12-74 16,0 0-131-16,0 0-202 0,0 0-622 0,0 0 31 16,0 0 96-16,0 0 70 0,0 0 47 15,-19 36 58-15</inkml:trace>
          <inkml:trace contextRef="#ctx0" brushRef="#br0" timeOffset="-112064.2082">-8938 6678 1679 0,'0'0'568'0,"0"0"-10"0,0 0-85 0,0 0-37 15,0 0-17-15,15 58-22 0,-11-35-64 16,3 4-13-16,-3 7-33 0,4-2-70 0,-1 3-56 16,1 8-120-16,-1-1-100 0,1 0-97 0,-4 4-199 15,-1-9-564-15,1-3 30 16,-4-4 98-16,0-1 95 0,-4-2 61 0,1 0 67 15,-5 0 31-15</inkml:trace>
          <inkml:trace contextRef="#ctx0" brushRef="#br0" timeOffset="-111643.5103">-9266 7323 1008 0,'0'0'417'0,"0"0"-43"0,0 0-18 0,0 0-47 15,0 0 1-15,-23 31-33 0,16-19-19 16,3 1-38-16,0 0 6 0,-3 2-17 0,-1-2-34 15,1 0-7-15,-1 1-27 0,1-1-8 0,-1 1-5 16,0-2-2-16,5-3 45 16,3-9-27-16,-12 16 9 0,12-16 6 0,-7 10 20 0,7-10-25 15,-11 6 27-15,11-6-9 16,0 0-3-16,0 0-26 0,0 0-5 0,-23-26 3 16,15 7-8-16,5-5 16 0,-5-8-55 0,1-9 16 15,-1-2-25-15,0-6-16 0,-3-15 3 16,0-2-16-16,3 12-46 0,1 7-79 0,-1 6-43 15,-3 5-57-15,7 11-49 0,0 2-99 0,4 9-180 16,0 14-501-16,-3-11 66 0,3 11 128 16,0 0 42-16,0 0 88 0,0 0 106 0,0 57 5 15,3-25 89-15</inkml:trace>
          <inkml:trace contextRef="#ctx0" brushRef="#br0" timeOffset="-111479.9971">-9300 7942 1978 0,'11'8'550'0,"-3"-3"-45"16,-8-5-34-16,7 7-54 0,-7-7-97 0,0 0-54 15,0 0-105-15,0 0-250 0,0 0-316 16,0 0-457-16,0 0 109 0,0 0 80 0,0 0 74 16,0 0 113-16,0 0 2 0</inkml:trace>
          <inkml:trace contextRef="#ctx0" brushRef="#br0" timeOffset="-110782.4969">-9700 7389 1474 0,'-3'-15'499'0,"3"15"-56"16,0 0-41-16,0 0-54 0,0 0 18 0,0 0-44 15,0 0-37-15,0 0-1 0,22 29-57 0,-22-29-24 16,4 18-4-16,0-7-4 0,-4-11-47 15,3 18 3-15,-3-18-20 0,0 19 1 0,0-19-13 16,-3 18-19-16,-5-7-9 0,4-4 12 0,-7 2 15 16,0 0-46-16,-1-3-3 0,-3 0 2 15,4-2-20-15,-8 2-4 0,0-5 1 16,-3 2 6-16,-1 1 5 0,0-4-18 0,-3 0-13 16,3 0 23-16,-3 2-23 0,0-2-33 15,3-4 31-15,-3 4 7 0,3 0 0 0,0-2-33 16,1 4-2-16,3 0-3 0,-4-4 17 0,4 4 6 15,4 2-25-15,-7-3 9 0,7 1 16 16,-4 1-28-16,4-1-18 0,0 1 15 0,-1-1 13 16,16-2-13-16,-26 7 21 0,15-5-39 0,11-2 41 15,-19 4-30-15,19-4-1 0,-19 4 6 16,19-4 15-16,-15 2 0 0,15-2-15 0,-15 1-6 16,15-1 16-16,0 0-8 0,0 0 80 15,-19 0-54-15,19 0-21 0,0 0 11 16,0 0 7-16,-19-8-26 0,19 8 16 0,-7-9 23 15,7 9 0-15,-8-13-12 0,8 13-1 16,-7-18 0-16,3 3-2 0,0 2 46 0,-4-3-42 16,5-3 27-16,-5-2 2 0,4 1 5 0,1-4-15 15,-1 1 30-15,0 1-35 0,0-2 35 16,1 4 24-16,3 2 4 0,-4-4-20 0,0 1 34 16,4 2-19-16,-4 3 13 0,4 0 8 0,0 16-25 15,-4-28-21-15,4 18-59 0,0 10 0 16,0-21 0-16,0 21 0 0,0 0 0 15,0-16 0-15,0 16 0 0,0 0 0 0,0 0 0 16,0 0 0-16,0 0 0 0,0 0 0 16,12 49 0-16,-12-35 0 0,4 5 0 0,-4-1 0 15,0 0 0-15,0 2 0 0,0-1 0 0,0 3 0 16,0-2 0-16,0 0 0 0,-4 0 0 16,4 4 0-16,-8-5 0 0,4-3 0 0,-3 5 0 15,-1-2 0-15,1-1 0 0,-8-3-146 0,0 0-85 16,0 0-81-16,-4-1-113 0,0-4-358 15,-4 2-254-15,4-5 70 0,1-2 96 0,2-2 129 16,-2-1 23-16,3-2 76 0,15 0 98 0,-27-3 36 16</inkml:trace>
          <inkml:trace contextRef="#ctx0" brushRef="#br0" timeOffset="-110503.4258">-10337 6732 1942 0,'0'0'566'0,"-8"-14"-46"0,8 14-60 0,0 0-30 16,0 0-41-16,0 0-15 0,0 0-46 0,-26 36-36 15,26-22-31-15,0-14 0 0,8 28-10 16,-1-11-18-16,4-2-13 0,5 1-18 0,-1-3-2 16,3-2-42-16,1-5 16 0,8 1-25 15,-5-6 15-15,5 1-44 0,-1-4 0 0,1-1-30 16,-5-2-8-16,5 0 10 0,-9-2-13 15,1-2-99-15,-7 2-83 0,-5-2-55 0,-7 9-68 16,8-13-132-16,-8 13-297 0,0 0-408 16,0 0 98-16,0 0 146 0,-42 0 44 0,42 0 58 15,-38 8 75-15,20 0 63 0,-9 4 129 16,5 2-24-16</inkml:trace>
        </inkml:traceGroup>
        <inkml:traceGroup>
          <inkml:annotationXML>
            <emma:emma xmlns:emma="http://www.w3.org/2003/04/emma" version="1.0">
              <emma:interpretation id="{FBEEEFF8-0F37-4ABC-B8C6-148059038E25}" emma:medium="tactile" emma:mode="ink">
                <msink:context xmlns:msink="http://schemas.microsoft.com/ink/2010/main" type="inkWord" rotatedBoundingBox="16500,10185 9997,10274 9980,9035 16483,8946"/>
              </emma:interpretation>
              <emma:one-of disjunction-type="recognition" id="oneOf5">
                <emma:interpretation id="interp25" emma:lang="en-US" emma:confidence="0">
                  <emma:literal>80000</emma:literal>
                </emma:interpretation>
                <emma:interpretation id="interp26" emma:lang="en-US" emma:confidence="0">
                  <emma:literal>800000</emma:literal>
                </emma:interpretation>
                <emma:interpretation id="interp27" emma:lang="en-US" emma:confidence="0">
                  <emma:literal>8,000</emma:literal>
                </emma:interpretation>
                <emma:interpretation id="interp28" emma:lang="en-US" emma:confidence="0">
                  <emma:literal>8000</emma:literal>
                </emma:interpretation>
                <emma:interpretation id="interp29" emma:lang="en-US" emma:confidence="0">
                  <emma:literal>70000</emma:literal>
                </emma:interpretation>
              </emma:one-of>
            </emma:emma>
          </inkml:annotationXML>
          <inkml:trace contextRef="#ctx0" brushRef="#br1" timeOffset="-147478.6674">-13011 7599 1740 0,'-19'-16'530'0,"1"0"0"0,2 0-44 0,-6 0-48 0,-1-5-29 16,-3-4-48-16,-16-12-30 0,5 1-27 16,-5-4-20-16,1-1-25 0,7 1-29 15,4 4-53-15,7 8 12 0,0-3-45 0,8 6-16 16,-7 1-21-16,10 1-10 0,5-3-10 16,-5 6 3-16,1 0-29 0,11 2-9 0,0 2-14 15,0 1-2-15,0 15-52 0,8-31-2 0,3 16-10 16,0 1-5-16,1 0-10 0,6 5-37 15,1 0 21-15,0 1-12 0,0 1 17 0,4 2 0 16,-4 4-12-16,-1-2 2 0,-6 6-3 0,10-2 0 16,-7 4-35-16,-3 2 2 0,-1 1 21 15,0 2 5-15,-3 4-11 0,-1 3 31 16,-7 3 21-16,0 2 15 0,-7 5-10 0,-1 4-13 16,-3 4 10-16,-8 4 3 0,-3 10 31 15,-5 0-16-15,-3 0-2 0,4 0 25 0,-1 0-28 16,5-9 13-16,6-4 23 0,-2-1-5 0,10-3 22 15,1-1-12-15,3-1 23 0,-4-1-17 16,8-4 9-16,0-1-2 0,0-1 23 0,4-1-23 16,7-1 5-16,-7-4-3 0,11-1 16 15,0-2-16-15,0-4-7 0,4-1 7 0,0-2-2 16,4-3-5-16,-1 2 15 0,1-6-26 0,0-2 6 16,-1-3 5-16,-3-2-13 0,0-3 0 15,0-2 5-15,-4-3 18 0,0 0-31 0,-8-2 10 16,5-4 6-16,-5 2 5 0,1-3 7 0,-4 0-18 15,-1 0-7-15,1 0 0 0,-4 1-3 16,4 4-17-16,0 0-32 0,-4 0-43 16,3 2-30-16,-3 2-62 0,0 13-21 0,4-22-127 15,-4 22-137-15,0-18-454 0,0 18 78 16,0 0 52-16,0 0 99 0,0 0 67 0,0 0 54 16,0 0 80-16,0 0 37 0</inkml:trace>
          <inkml:trace contextRef="#ctx0" brushRef="#br1" timeOffset="-146408.4474">-13776 7416 1282 0,'0'0'407'0,"0"0"8"15,0 0-49-15,0 0-26 0,0 0-10 0,30 32-17 16,-23-22-11-16,5 4-23 0,-1 1-6 0,0 0-32 16,1 4-34-16,-1 2 21 0,8-2-51 15,-4 2-11-15,0-2-38 0,0-5-36 0,-4 4-46 16,5-2-28-16,-1-2-38 0,0 1-62 0,0-1-113 15,-4 1-196-15,8-4-503 0,-4 1 111 16,-4-2 64-16,4 2 38 0,4-2 85 16,-7 1 50-16,-5-3 86 0</inkml:trace>
          <inkml:trace contextRef="#ctx0" brushRef="#br1" timeOffset="-148278.8719">-13674 7504 1100 0,'-23'-25'530'15,"23"25"-26"-15,-15-18-38 0,4 9-13 16,-5-5-13-16,-2-1-33 0,3-5-33 0,-4-2-3 16,0-2-40-16,0-4-42 0,-4-6-23 0,4-2-10 15,4 2-28-15,-3-1-31 0,2-2-49 16,5 1-4-16,4 6-11 0,-1-1 15 0,1 3-17 16,-1 4-24-16,8 1-12 0,0 4-16 0,0 0-17 15,0 2-19-15,8 4 11 0,-1 0-10 16,4 3-39-16,4-1-3 0,1 4-9 15,-1 4-40-15,3 3-27 0,-2 5 0 0,-1-1-16 16,0 5-7-16,0 4 2 0,-4 2 19 16,-3 5-4-16,-5 4 24 0,-3 2 5 0,-3 8-11 15,-5 2 14-15,-3 4-14 0,-8 15 42 16,-7 0-6-16,3-1-15 0,0-3 23 0,1-7-5 16,3-7 0-16,0 4 5 0,8-3-5 0,-1 0 13 15,1-1 5-15,7-5 15 16,-7 0-15-16,11-5-10 0,0-2 10 0,0 3 7 0,7-5 24 15,1-1-42-15,0-2-4 0,-1 0-13 16,4-4 28-16,5-3-26 0,-1-1-2 0,3-6-6 16,1 1 6-16,0-5 12 0,0-2 9 15,4-3 12-15,-5-6-18 0,1 1 18 0,0-4 5 16,0-5 28-16,-8-5-30 0,4 0-1 16,-7-4 19-16,-4-2 1 0,-4 1 25 0,0 0-1 15,-4 0-31-15,0-2 1 0,0 4-24 0,1 0-25 16,-1 3-50-16,-4 0-7 0,5 3-109 15,-1 6-192-15,-7 2-167 0,11 11-312 0,0-13 97 16,0 13 63-16,0 0 37 0,0 0 90 16,0 0 66-16,0 0 38 0</inkml:trace>
          <inkml:trace contextRef="#ctx0" brushRef="#br1" timeOffset="-147003.2118">-13048 7605 952 0,'0'0'384'16,"0"0"-6"-16,0 0-45 0,30 31-36 15,-23-22-33-15,-3 2-16 0,7 0 0 16,1 2-51-16,-1-3-22 0,-7 5-50 0,15-3-48 16,-8-2-57-16,4 3-99 0,0 1-185 15,-4 0-452-15,1-4 40 0,-5-2 77 0,1 1 59 16,-8-9 76-16</inkml:trace>
          <inkml:trace contextRef="#ctx0" brushRef="#br1" timeOffset="-163414.4039">-17355 7190 1625 0,'0'0'473'0,"0"0"-40"0,0 0 10 15,0 0-31-15,0 0-61 0,0 0-13 0,0 0-16 16,0 0-17-16,15 52-34 0,-7-35-10 16,3 3-31-16,4 2-20 0,0 0-5 0,4 2-18 15,-4-2-26-15,4 0 6 0,4 0-9 0,3 0-12 16,8-2-43-16,-4 1 2 0,-4-8-18 16,5 0 12-16,-5-1-27 0,8 0 10 0,-11-3-8 15,10-2-41-15,-6-1 34 0,-4-1-31 0,3-1-5 16,-3 0-3-16,-1 0-10 15,-7-1 7-15,-3 0 9 0,3-1-14 0,-15-2-5 16,22 4 19-16,-22-4-22 0,12 2 1 0,-12-2-26 16,0 0-12-16,0 0-3 0,0 0-6 15,0 0 22-15,0 0-19 0,-49 10 26 0,30-2-13 16,-19 0 0-16,12 2 13 0,-12 5-3 16,-4 4-10-16,5-1-15 0,-1 1-31 0,-11 12 0 15,0 1-49-15,7 0-4 0,9-5-91 16,6 0-40-16,-3 3-133 0,-12 11-224 0,20-7-334 15,-5-6 61-15,9 4 87 0,-5-2 77 16,0 2 102-16,4 0 49 0,-11 2 28 0,11-4 72 0</inkml:trace>
          <inkml:trace contextRef="#ctx0" brushRef="#br1" timeOffset="-149278.5625">-15164 7092 1950 0,'0'-20'566'16,"0"20"-57"-16,4-19-58 0,-4 19-88 0,4-15-102 15,-4 15-87-15,7-13-153 0,1 1-359 0,-8 12-479 16,15-7 90-16,-15 7 131 0,0 0 15 16,0 0 43-16,0 0 67 0</inkml:trace>
          <inkml:trace contextRef="#ctx0" brushRef="#br1" timeOffset="-149447.9915">-14960 7498 1520 0,'0'0'591'0,"0"-22"3"15,0 22-38-15,-4-16-60 0,4 16-2 16,-4-15-18-16,4 15-2 0,-7-10-13 0,7 10-34 16,0 0-61-16,-8-14-8 0,8 14-68 15,0 0-29-15,0 0-26 0,0 0 21 16,0 0-38-16,-19 33-100 0,12-20-118 0,7 6 0 15,-4 3 0-15,0 3 0 0,0 5 0 0,1-3 0 16,3 2 0-16,-4 0 0 0,4 1 0 16,4-1 0-16,-4 0 0 0,3-3 0 0,1 0 0 15,4-1 0-15,-8-3 0 0,7-2 0 16,4 1 0-16,-3-4 0 0,3-4 0 0,1 1-374 16,-5-4-837-16,8-3 172 0,-15-7 84 0,8 8 128 15,-8-8 44-15,0 0 46 0,0 0 120 16,0 0-8-16,0 0 170 0,11-34-37 0</inkml:trace>
          <inkml:trace contextRef="#ctx0" brushRef="#br1" timeOffset="-163879.2359">-19312 7680 1697 0,'-19'0'540'0,"4"1"-59"0,15-1-28 16,-15 0-20-16,15 0-44 0,0 0-72 15,0 0-2-15,-15 0-5 0,15 0-37 0,0 0 4 16,0 0-29-16,0 0-40 0,0 0-14 0,0 0-25 16,49 5-3-16,-19-5-20 0,-4 3-31 15,4-3-7-15,12 1-11 0,-1-1 24 0,8 0-11 16,8 0-34-16,3-1-14 0,12 1-3 0,11-6-18 16,-8 4 7-16,-3-1-22 0,3-4 20 15,5 4-15-15,-5-2-8 0,0 0-21 16,-3-2 1-16,7-1 15 0,-3-1-11 0,-1 1-19 15,8-1 14-15,-11 1 3 0,-1 1 0 16,-10 0 8-16,-20 4-23 0,1 0 33 0,3 1-13 16,-7-3 8-16,-1 3-10 0,-3 1-26 15,-3-1 21-15,-5 0-16 0,8-3 8 0,-4 3 15 16,-4-1-8-16,5-1 6 0,-13 3 0 0,13-2 5 16,-13 1-19-16,5 0-1 0,-4 0 14 15,-4-1 24-15,0 1-39 0,-4 1-12 0,-11 1-21 16,16-3-18-16,-16 3-43 0,18-4-6 0,-18 4-30 15,0 0-36-15,0 0 10 16,8-7-102-16,-8 7-82 0,0 0-110 0,0 0-126 16,0 0-320-16,0 0 70 0,0 0 69 0,0 0 89 15,0 0 103-15,7-14 73 0,-7 14-1 16,0 0 45-16</inkml:trace>
        </inkml:traceGroup>
        <inkml:traceGroup>
          <inkml:annotationXML>
            <emma:emma xmlns:emma="http://www.w3.org/2003/04/emma" version="1.0">
              <emma:interpretation id="{8AB93B1D-9E01-469F-B4C9-A05EDD873F56}" emma:medium="tactile" emma:mode="ink">
                <msink:context xmlns:msink="http://schemas.microsoft.com/ink/2010/main" type="inkWord" rotatedBoundingBox="17233,10199 5296,10363 5280,9160 17217,8996">
                  <msink:destinationLink direction="with" ref="{4B6D2048-0C73-406A-BC89-09A7D2879CFA}"/>
                </msink:context>
              </emma:interpretation>
              <emma:one-of disjunction-type="recognition" id="oneOf6">
                <emma:interpretation id="interp30" emma:lang="en-US" emma:confidence="0">
                  <emma:literal>7800</emma:literal>
                </emma:interpretation>
                <emma:interpretation id="interp31" emma:lang="en-US" emma:confidence="0">
                  <emma:literal>78000</emma:literal>
                </emma:interpretation>
                <emma:interpretation id="interp32" emma:lang="en-US" emma:confidence="0">
                  <emma:literal>7500</emma:literal>
                </emma:interpretation>
                <emma:interpretation id="interp33" emma:lang="en-US" emma:confidence="0">
                  <emma:literal>75000</emma:literal>
                </emma:interpretation>
                <emma:interpretation id="interp34" emma:lang="en-US" emma:confidence="0">
                  <emma:literal>500</emma:literal>
                </emma:interpretation>
              </emma:one-of>
            </emma:emma>
          </inkml:annotationXML>
          <inkml:trace contextRef="#ctx0" brushRef="#br1" timeOffset="-168198.5802">-23868 7707 1533 0,'0'-21'553'16,"0"21"0"-16,-3-15 10 0,3 15-18 15,0 0-33-15,-8-13-64 0,8 13-23 0,0 0-13 16,0 0-3-16,0 0-32 0,-23 34-32 0,16-21-17 15,-1 9-77-15,1 2 56 0,7-1-72 16,0 5 19-16,0-2-113 0,0 3-141 16,3 1 0-16,9 1 0 0,-5 0 0 0,8-5 0 0,-7 1 0 15,11-5 0-15,-4-2 0 0,0-4 0 16,4-2 0-16,-4-3 0 0,4-2-310 0,-12-3-381 16,8-3-471-16,1 3 125 0,-5-5 92 15,-11-1 101-15,22 0 96 0,-22 0 72 16,0 0 52-16,8-11 45 0,-8 11 111 0</inkml:trace>
          <inkml:trace contextRef="#ctx0" brushRef="#br1" timeOffset="-168010.2853">-24075 7379 1868 0,'-8'-20'742'0,"8"20"-33"0,0-17-104 16,0 17-19-16,0-16-74 0,0 16-82 0,0-16-21 15,0 16-91-15,8-17-137 0,-8 17-124 16,7-12-188-16,-7 12-133 0,8-6-219 0,-8 6-482 16,0 0 76-16,26 13 58 0,-14-6 147 15,-1 5 39-15,0 0 82 0,-3 2 5 0</inkml:trace>
          <inkml:trace contextRef="#ctx0" brushRef="#br1" timeOffset="-144345.4525">-12211 6967 1487 0,'4'-10'553'0,"-4"10"-62"15,7-16-48-15,-7 16-98 0,4-15-107 0,-4 15-81 16,0-14-186-16,0 14-311 0,0 0-413 16,0 0 91-16,-19-6 106 0,19 6-2 0,0 0 82 15</inkml:trace>
          <inkml:trace contextRef="#ctx0" brushRef="#br1" timeOffset="-166481.9079">-22076 7730 1249 0,'0'0'558'0,"0"0"-11"0,0 0-40 15,0 0-23-15,0 0-41 16,-31-28-23-16,13 21-26 0,2 4-41 0,-6-8-36 0,-5 1-17 15,-3 2-24-15,-4-6-25 0,0 1-23 0,-7-2-3 16,-1-2-25-16,5-2-29 0,3 1-14 16,-8-4-9-16,8-2-40 0,-7-10 9 15,3 7-19-15,12 0 7 0,3 2-47 16,4-1 12-16,12 3-4 0,-12-4-10 0,11 5-17 16,8 0-3-16,0 3-3 0,0-3-13 0,4 2-9 15,11 0-17-15,-7 1-1 0,7 4-11 16,11-2-13-16,-11 4-17 0,12 2 24 0,-5 3-24 15,-3 0 7-15,11 4 8 0,-11 1-21 0,4 3 8 16,-4 0-16-16,3 3-25 0,1 6-10 16,-4 1 5-16,-4 2 2 0,-8 2 14 0,5 5-1 15,-5 2 5-15,-7-2 3 0,0 4 23 0,-11 2-23 16,3 2 36-16,1 5-34 0,-8 0 29 16,-4 5-1-16,4-1-7 0,0 1 10 15,-4 2 3-15,-4 0 2 0,4 0 29 0,4 2-21 16,0-1-5-16,0-1-11 0,4-1 6 15,-4 3-21-15,7-2-15 0,1-7-10 0,-1 0 20 16,4-5 18-16,4 0-5 0,0-3 5 16,4 0 25-16,4-4-32 0,-1-4 30 0,8 0-10 15,-7-4 5-15,11-4-11 0,-4-1 11 0,7-4-5 16,-3-1 5-16,4-2 44 0,3-2-42 16,-3-4-10-16,3-2 16 0,8-2 28 0,-4-3 2 15,-11-2 16-15,4-2 2 0,-4-4 36 0,-4-1-2 16,0-3 15-16,-8-3-18 15,-7 2-3-15,0 1-12 0,0-1-11 0,0-4 11 16,0 3-24-16,-7-3 14 0,7 3-70 0,-8 1-48 16,8 3-16-16,0 1-64 0,0 4-45 15,0 2-129-15,8 1-166 0,-8 15-387 0,0-19 85 16,0 19 97-16,7-10 38 0,-7 10 68 0,0 0 68 16,0 0 43-16</inkml:trace>
          <inkml:trace contextRef="#ctx0" brushRef="#br1" timeOffset="-144523.1661">-12143 7394 1556 0,'-12'-13'668'0,"12"13"-77"16,-3-11-53-16,3 11-52 0,0 0-51 15,0 0-18-15,0 0-35 0,0 0-37 0,0 0-14 16,0 0-51-16,-8 31-33 0,12-11-9 0,0 2-15 16,-4 5-34-16,3 5-23 0,1 8-17 15,0-3-21-15,-4 1-26 0,0 4 26 0,0-1-23 16,0-1-2-16,-4 6-16 0,0-8-21 16,1-1-7-16,-1-2 0 0,-4-3-26 0,-3 0 16 15,0-3-65-15,-4-3-7 0,-1-3-20 0,-2-3-100 16,-1-1-70-16,0-6-33 0,0-3-92 15,0-8-276-15,0 3-425 0,-3-2 130 16,7-1 67-16,-4-5 59 0,4-3 84 0,-4-3 87 16,0-3 52-16,0-7 78 0,0-3 14 15</inkml:trace>
          <inkml:trace contextRef="#ctx0" brushRef="#br1" timeOffset="-165471.4932">-21141 7524 1643 0,'-8'-13'642'16,"8"3"-48"-16,0 10-28 0,-7-14-93 0,7 14-27 15,0 0-32-15,0 0-45 0,0 0-39 0,0 0-16 16,15 44-36-16,-8-24-20 0,5 9-28 16,-5 3-35-16,8 5-3 0,0 3-56 0,-3-2-29 15,3-1-40-15,-8 2 17 0,1-5-35 0,3-2 7 16,-11-2 18-16,0-2-7 15,0-5 15-15,-4 1-5 0,-3-2 4 0,-8-3-24 16,0-4-9-16,3-2-9 0,-10 0-11 0,7-6-2 16,-4-2-67-16,-4-1-75 0,4-8-14 15,-3 1-108-15,7-4-85 0,-19-7-299 0,15-1-391 16,-4-6 43-16,8-3 115 0,-4-5 123 16,4-5 46-16,0-1 46 0,4-2 69 0,-4 0 18 15,7-4 97-15</inkml:trace>
          <inkml:trace contextRef="#ctx0" brushRef="#br1" timeOffset="-165317.7927">-21254 7134 1635 0,'0'0'520'16,"7"-20"-47"-16,-7 20-45 0,0-15-67 0,0 15-46 16,0-14-111-16,0 14-91 0,0 0-95 15,0 0-128-15,8-13-238 0,-8 13-441 0,0 0 101 16,0 0 43-16,0 0 74 0,15 35 74 0</inkml:trace>
        </inkml:traceGroup>
      </inkml:traceGroup>
    </inkml:traceGroup>
    <inkml:traceGroup>
      <inkml:annotationXML>
        <emma:emma xmlns:emma="http://www.w3.org/2003/04/emma" version="1.0">
          <emma:interpretation id="{A4BCC301-2839-4182-BD43-956FE74A28C6}" emma:medium="tactile" emma:mode="ink">
            <msink:context xmlns:msink="http://schemas.microsoft.com/ink/2010/main" type="paragraph" rotatedBoundingBox="30111,6431 5168,6572 5138,1235 30081,10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070284-35C5-4375-89E4-74F9DB3EE195}" emma:medium="tactile" emma:mode="ink">
              <msink:context xmlns:msink="http://schemas.microsoft.com/ink/2010/main" type="line" rotatedBoundingBox="30111,6431 5168,6572 5155,4322 30099,4181"/>
            </emma:interpretation>
          </emma:emma>
        </inkml:annotationXML>
        <inkml:traceGroup>
          <inkml:annotationXML>
            <emma:emma xmlns:emma="http://www.w3.org/2003/04/emma" version="1.0">
              <emma:interpretation id="{5108B453-836A-46AF-95A1-42D2C4B2B6DC}" emma:medium="tactile" emma:mode="ink">
                <msink:context xmlns:msink="http://schemas.microsoft.com/ink/2010/main" type="inkWord" rotatedBoundingBox="30111,6431 23467,6469 23455,4481 30100,4444"/>
              </emma:interpretation>
              <emma:one-of disjunction-type="recognition" id="oneOf7">
                <emma:interpretation id="interp35" emma:lang="en-US" emma:confidence="0">
                  <emma:literal>MO)MPIPOM</emma:literal>
                </emma:interpretation>
                <emma:interpretation id="interp36" emma:lang="en-US" emma:confidence="0">
                  <emma:literal>M)MPIPOM</emma:literal>
                </emma:interpretation>
                <emma:interpretation id="interp37" emma:lang="en-US" emma:confidence="0">
                  <emma:literal>MO)MPIPAM</emma:literal>
                </emma:interpretation>
                <emma:interpretation id="interp38" emma:lang="en-US" emma:confidence="0">
                  <emma:literal>M)MPIPAM</emma:literal>
                </emma:interpretation>
                <emma:interpretation id="interp39" emma:lang="en-US" emma:confidence="0">
                  <emma:literal>MO)MPPOM</emma:literal>
                </emma:interpretation>
              </emma:one-of>
            </emma:emma>
          </inkml:annotationXML>
          <inkml:trace contextRef="#ctx0" brushRef="#br2" timeOffset="-190888.0338">652 3882 1425 0,'4'-9'528'0,"-4"9"-47"0,7-13 36 16,-7 13-18-16,0 0-51 0,0-14-23 16,0 14-34-16,0 0-25 0,0 0-28 0,0 0-10 15,0 0 20-15,-22 31 5 0,10-14-43 16,-3 3-26-16,0 6-71 0,-4-2 50 0,4 7-53 16,-7-2 3-16,3 4-78 0,0-3-19 0,8-5-116 15,-8 0 0-15,4-2 0 0,3 2 0 16,-3-2 0-16,4-6 0 0,0-1 0 0,-1 0 0 15,1-2-18-15,3-4-290 0,1 6-142 16,-4-7-671-16,7 1 89 0,4-10 136 16,-11 12 85-16,11-12 51 0,-12 10 125 0,12-10 26 0,-11 5 46 15,11-5 51-15</inkml:trace>
          <inkml:trace contextRef="#ctx0" brushRef="#br2" timeOffset="-190628.2376">735 3346 1835 0,'0'0'553'15,"0"0"-72"-15,0 0-41 0,0-17-56 16,0 17-79-16,0 0-80 0,0 0-94 0,0 0-165 16,4-17-332-16,-4 17-450 0,0 0 127 0,0 0 67 15,0 0 97-15,0 0 19 0,0 0 60 16</inkml:trace>
          <inkml:trace contextRef="#ctx0" brushRef="#br2" timeOffset="-190024.2152">282 3693 1351 0,'0'0'466'0,"0"0"-59"0,0 0-13 16,0 0-18-16,0 0-38 0,0 0-13 16,0 0-46-16,42 19-7 0,-31-8-29 15,4 0-28-15,0 2-10 0,0 1-16 0,1-1-23 16,2 2-30-16,-6-2-18 0,-1 3 7 16,0-3 11-16,1-3-34 0,-5 2-15 0,-3-2 5 15,-4-10-5-15,7 18 1 0,-7-18-19 0,0 0 5 16,-11 14-13-16,11-14 1 0,-15 4-44 15,15-4-3-15,0 0 3 0,0 0 5 0,-34-11-26 16,23 2-9-16,0-5 6 0,-5 2-14 0,5-1 28 16,0-3-21-16,3 6-18 15,1 1 36-15,-1-1-20 0,8 10 43 0,-15-18-41 16,11 12-17-16,4 6 14 0,0 0-27 0,-15-8 25 16,15 8-36-16,0 0 28 0,0 0 1 15,-19 14 7-15,19-14-15 0,-15 18 20 0,8-11-5 16,-1 3 0-16,-3-1-18 0,3-1 28 15,1 1 1-15,7-9 24 0,-15 17 7 0,7-10 14 16,8-7 21-16,-15 8 23 0,15-8 33 0,-15 3 13 16,15-3 3-16,0 0 9 0,-23-8 40 15,23 8-14-15,-15-15 0 0,12-1-12 0,-5-4-3 16,0-4-38-16,5-6 9 0,-5-6-40 0,4-7 5 16,1-2-10-16,-1-3-20 0,-4-1-57 15,5 0 0-15,-1 0 0 0,4 3-93 16,-4 7-65-16,0 6-42 0,4 8-53 0,-4 0-80 15,1 11-115-15,-1-9-177 0,-4 17-422 16,8 6 103-16,0 0 89 0,0 0 97 0,-37 22 54 16,22-9 75-16,-4 8 86 0,4-2 49 15</inkml:trace>
          <inkml:trace contextRef="#ctx0" brushRef="#br2" timeOffset="-189379.2385">-200 3578 1295 0,'7'10'517'0,"-7"-10"-44"15,8 14-43-15,-1-5-33 0,-7-9-31 0,12 17-33 16,-9-7-23-16,1 0-26 0,-4-10-26 15,8 16-15-15,-8-16-25 0,3 15-44 0,-3-15 28 16,0 15-23-16,0-15 8 0,0 0-25 16,0 0-1-16,-3 21-23 0,3-21-15 0,-12 5-10 15,12-5 4-15,0 0-9 0,-18 0-34 0,18 0 0 16,0 0-10-16,0 0-13 0,-23-14-2 16,23 14-8-16,-15-10 0 0,15 10 23 15,-11-12-21-15,11 12 4 0,-8-12-50 0,8 12 59 16,-8-10-40-16,8 10 27 0,0 0-38 15,-11-10 11-15,11 10-6 0,0 0 21 0,-4-10-24 16,4 10 19-16,0 0-16 0,0 0 8 0,0 0-18 16,0 0 8-16,0 0-3 0,0 0 5 15,0 0-20-15,0 0 0 0,0 0 28 0,0 0-8 16,0 0-15-16,0 0-11 0,0 0 24 16,0 0 0-16,0 0-24 0,0 0 24 0,38 23-13 15,-30-13-11-15,-1-1 19 0,1 4-16 0,-1 2 6 16,1 1-32-16,-1 1 11 15,1 2 18-15,-1-3-3 0,1 0-2 0,-1-1-8 16,-7-2-3-16,4 3 23 0,-4-16-14 0,-4 25 24 16,1-15 24-16,-5 3-31 0,-3-6 5 15,-4 2-13-15,-4-2 29 0,-4-3-1 0,1 1 8 16,-5-5 13-16,-3 0 13 0,4-5 10 0,-4 4-20 16,-1-3 35-16,-3-5-15 0,4 2 20 15,4-3 21-15,-4-1-41 0,3-2 31 0,5-3-79 16,-1 0-16-16,4-5 0 0,0-3 0 15,4 1-31-15,0-5-123 0,4-1-56 0,3 1-53 16,5 1-132-16,6-4-270 0,1 4-408 0,4-4 129 16,-1 4 143-16,4-2 69 15,-3 0 35-15,7 3 81 0,0 0 55 0,4-1 54 16,-4 5 49-16</inkml:trace>
          <inkml:trace contextRef="#ctx0" brushRef="#br2" timeOffset="-189248.5242">-336 3203 1318 0,'11'-5'550'0,"-11"5"18"0,12-9-48 15,-12 9-29-15,0 0-48 0,7-12-49 0,-7 12-48 16,0 0-103-16,4-13-82 0,-4 13-86 0,0 0-121 16,0 0-157-16,0 0-644 0,0 0 92 15,-19-11 33-15,19 11 69 0,0 0 95 0,-38 7 26 16,19 0 81-16</inkml:trace>
          <inkml:trace contextRef="#ctx0" brushRef="#br2" timeOffset="-183299.1092">-898 3390 1487 0,'-4'-19'629'0,"4"19"-22"16,0 0-36-16,-3-18-67 0,3 18-36 0,0 0-76 15,0 0-18-15,0 0-11 0,0 0-35 0,0 0 7 16,0 0-45-16,0 49-11 16,0-29-18-16,0 5-69 0,0 1 17 0,3 1-14 0,-3 5-31 15,8 4-34-15,-4-2-2 0,-1 0 29 16,1-1-42-16,0-1-102 0,3 2-13 16,-3-2-8-16,4-2-82 0,-4-1-63 0,3-4-73 15,-3-1-45-15,0 0-87 0,-4-2-172 0,0-3-461 16,0-3-25-16,0-1 171 0,-4-1 90 15,4-14 62-15,-8 19 88 0,5-11 27 0,3-8 74 16,-12 10 63-16</inkml:trace>
          <inkml:trace contextRef="#ctx0" brushRef="#br2" timeOffset="-182514.2134">-1158 3796 1569 0,'0'0'532'16,"-8"-9"-28"-16,8 9-76 0,0 0-37 15,0 0-19-15,0 0-58 0,0 0-14 0,0 0-37 16,0 0-1-16,0 0-40 0,0 0-35 16,0 0 10-16,0 0-46 0,23 32 18 0,-16-22-36 15,1-1-28-15,0-1 3 0,-1 2-24 0,1 1 1 16,-8-11 12-16,11 22-28 0,-11-12-5 16,0-10-3-16,4 24-17 0,-4-14 12 0,0-10-2 15,-8 23-3-15,4-13-5 0,-7 0 3 0,0-1-11 16,3 1 19-16,-7-1-21 0,0-4 30 15,-4 2-38-15,0-4 41 0,4 0-28 16,-7-1 18-16,7-2-23 0,-8-2 20 0,4-3 3 16,-4 0-3-16,1 0-22 0,3-5 4 15,0 0-17-15,-4-6 12 0,5 1-18 0,-1 2-17 16,7 0-3-16,1-2-26 0,-4 4 0 16,8 1-7-16,3 1 4 0,4 9-17 0,-4-16 8 15,4 16-11-15,0 0 5 0,8-18 14 0,-8 18-24 16,18-1 33-16,-18 1-15 0,19 1-46 15,-19-1 18-15,27 8 13 0,-20-5-1 0,4 4 11 16,-11-7 26-16,12 12-31 0,-12-12-1 16,7 11 27-16,-7-11-6 0,0 0 26 0,-3 21-15 15,3-21 17-15,-16 10 11 0,9-3-29 16,7-7 21-16,-26 6-2 0,10-2 22 16,1-2-7-16,-3-1-5 0,2 1-16 0,-2-2 28 15,-1 0 3-15,0-2-30 0,0 2 27 0,0-1-22 16,0-1-19-16,19 2 49 0,-30-4-23 15,15 1 13-15,0 0-7 0,15 3-17 0,-23-7 22 16,8 4-11-16,15 3 3 0,-19-7 10 0,12 2 12 16,7 5-27-16,-15-9 12 0,15 9 18 15,-15-5 1-15,15 5-27 0,0 0-19 0,-15-5-19 16,15 5 10-16,0 0 1 16,0 0 5-16,-19 9 17 0,19-9-7 0,-12 12 2 15,12-12-12-15,-11 15 2 0,4-4 11 0,-1-2 4 16,8-9-4-16,-15 17 32 0,11-10-17 15,4-7-18-15,-11 12 26 0,11-12 32 0,-8 12 34 16,8-12-12-16,-7 7 37 0,7-7 3 0,0 0 11 16,0 0 2-16,0 0-23 0,0 0 38 15,-23-23-20-15,19 10-8 0,4-6 6 0,-3-6-121 16,3-7 0-16,-4-5 0 0,-4 0 0 16,5-9 0-16,-5 0 0 0,4-1 0 0,-3 0 0 15,3 3 0-15,-4 6 0 0,5 2 0 16,-1 0 0-16,-4 4 0 0,5 8 0 15,3-2-218-15,-4 9-140 0,4 2-113 0,-8 1-174 16,8 14-400-16,0-17 103 0,0 17 108 0,0 0 68 16,12-15 80-16,-12 15 126 0,15-4-1 15,-15 4 3-15,26-6 105 0</inkml:trace>
          <inkml:trace contextRef="#ctx0" brushRef="#br2" timeOffset="-182361.544">-1256 3196 1497 0,'-15'-8'537'0,"0"-1"-50"0,-4 0-50 16,-4 3-32-16,-7-3-83 0,4 5-96 0,-8 0-106 15,3 2-97-15,5-1-276 0,-8 6-561 16,0 5 143-16,0-1 41 0,0 5 108 0,0 5 15 16,0 5 70-16</inkml:trace>
          <inkml:trace contextRef="#ctx0" brushRef="#br2" timeOffset="-181915.5146">-2146 3397 2111 0,'0'0'627'16,"0"0"-35"-16,-8-11-52 0,8 11-103 0,0 0-37 15,0 0-34-15,0 0-59 0,0 0 15 16,-15 36-48-16,15-18-38 0,0 5 4 0,0 6-30 16,0 6-25-16,0 3-11 0,0 1-57 15,0 0-6-15,4 5-22 0,0 3-4 16,-1-8-1-16,1-3 3 0,4 3-23 0,-8-5-8 0,0-2-27 15,0-3 27-15,0-4 0 16,-4-3 8-16,-4 0 44 0,-7-3 7 0,4-5-66 16,-12-2-49-16,5-6 0 0,-5 1 0 0,-3-4 0 15,-1-1 0-15,5-6 0 0,-1 1 0 16,-3-2 0-16,7-1 0 0,-4-2 0 0,8 0 0 16,0-1 0-16,4-1 0 0,3 0 0 15,8 10 0-15,0-19 0 0,0 19 0 0,19-18 0 16,-4 8-605-16,0 3-580 0,4 1 167 0,0 0 88 15,-4 5 65-15,4-1 102 0,-4-1 54 0,4 3 82 16,-4-3 67-16,-15 3 61 0</inkml:trace>
          <inkml:trace contextRef="#ctx0" brushRef="#br2" timeOffset="-180762.2997">-2433 2371 1825 0,'0'0'573'15,"0"0"-30"-15,0 0-57 0,0 0-41 0,0 0-40 16,-30 40-42-16,11-18-17 0,-3 4-60 15,-12 18-45-15,0 2-82 0,0 1-82 16,0 7-116-16,-8 5-117 0,8-5-261 0,-15 23-479 0,4 0 61 16,0 0 60-16,-4-2 76 0,4 0 103 15,3 0 35-15,1-3 39 0</inkml:trace>
          <inkml:trace contextRef="#ctx0" brushRef="#br2" timeOffset="-181018.6325">-2863 3387 1438 0,'0'0'625'16,"-3"-17"-9"-16,3 17-63 0,0 0-33 16,-4-15-95-16,4 15-16 0,0 0-19 0,0 0-55 15,0 0-5-15,0 0-23 0,11 38-53 0,-3-19 25 16,-1 6-52-16,4 2 24 0,-3 5-33 15,7 4-34-15,-4 1-17 0,1-4-37 0,-5 1-12 16,1-3 0-16,-1-1-21 0,-3-3 10 0,-4 1-58 16,0-4-5-16,-4-1-44 15,1-3 0-15,-9-3 0 0,1-2 0 0,-4 1 0 16,0-6 0-16,-4-3 0 0,0-2 0 0,4-3 0 16,-4-2 0-16,-3-2 0 0,-1-5 0 15,0 0 0-15,4-3 0 0,1 0 0 0,-1-1 0 16,4 1 0-16,3 2 0 0,1 0 0 15,3 1 0-15,8 7 0 0,-15-15 0 0,15 15 0 16,0 0 0-16,0 0 0 0,0 0 0 0,0 0 0 16,0 0 0-16,0 0 0 0,0 0 0 15,0 0 0-15,53 25 0 0,-45-13 0 0,3 3 0 16,-3 2 0-16,-5 0 0 0,-3 2 0 0,-3 0 0 16,-5 3 0-16,-3-2 0 0,-1 3 0 15,-6-1 0-15,-1 0 0 0,0-2 0 16,-8-1 0-16,5-3 0 0,-5 1-82 0,1-6-139 15,0 0-116-15,3-11-229 0,-3 8-525 16,-1-5 57-16,5-2 126 0,-5-2 76 0,5-5 105 16,-1 1 51-16,4-5 39 0,0-1 89 0,0-4 51 15</inkml:trace>
          <inkml:trace contextRef="#ctx0" brushRef="#br2" timeOffset="-180186.4761">-2995 2629 1279 0,'0'0'574'0,"-15"-24"-98"0,15 24-10 16,-22-11-62-16,3 5-10 0,-4 2-99 0,-3 4-114 15,-4 0-117-15,-4 4-140 0,7-2-234 0,-14 13-458 16,-1 2 56-16,-11 11 70 0,4 4 74 15,0 5 76-15,4 6 37 0</inkml:trace>
          <inkml:trace contextRef="#ctx0" brushRef="#br2" timeOffset="-180308.4568">-3342 3558 1502 0,'0'0'504'0,"0"0"-33"0,0 0-5 15,0 0-59-15,0 0-54 16,0 0-20-16,0 0-31 0,0 0-10 0,0 0-23 16,-11 51-47-16,7-36-1 0,1-3-29 0,-1 2-11 15,-4-3-12-15,8-11-10 0,-11 22 7 16,7-12-10-16,4-10 1 0,-7 17 1 0,3-11-17 16,4-6-21-16,-8 14 34 0,8-14 2 0,-11 5-13 15,11-5-25-15,0 0 5 16,0 0 8-16,0 0-1 0,-26-17 11 0,22 5 5 0,-4-7-138 15,4-3-8-15,1-3 0 0,-5 1 0 0,4-8 0 16,1 1 0-16,-5-2 0 16,4 2 0-16,-3 1 0 0,-1-1 0 0,1 0 0 15,-1 1 0-15,-3-1 0 0,0 0 0 0,3 4 0 16,0-1-272-16,1 4-150 0,-4 4-290 16,7-4-378-16,4 1 94 0,0-2 105 0,4 2 67 15,-1-2 115-15,1 0 23 0,7-1 87 16,5 1 56-16</inkml:trace>
          <inkml:trace contextRef="#ctx0" brushRef="#br2" timeOffset="-179761.639">-3877 3592 1456 0,'0'0'440'0,"15"-12"-30"15,-15 12-26-15,0 0-31 0,30 8-5 0,-15-2-15 16,0 2-31-16,8-1 0 0,-4 4-28 15,-4-3-34-15,4 4 1 0,-4-2-34 16,0-2 14-16,-4 1-22 0,-3-1-9 16,3 1 25-16,-11-9 20 0,8 13-2 0,-8-13 26 0,0 0 14 15,-19 18-27-15,19-18 10 0,-27 5-18 16,8-5-25-16,-3 0-90 0,-1-2-123 16,1-3 0-16,3 0 0 0,-4 0 0 0,8-2 0 15,0 0 0-15,0-1 0 0,7-1 0 0,1 1 0 16,7 8 0-16,-4-19 0 0,4 19 0 15,0 0 0-15,15-26 0 0,-7 18-356 0,7-5-284 16,-4 12-466-16,-11 1 69 0,15-2 90 16,-15 2 105-16,0 0 92 0,19 2 49 0,-19-2 84 15,0 0 61-15,8 12 47 0</inkml:trace>
          <inkml:trace contextRef="#ctx0" brushRef="#br2" timeOffset="-179171.335">-4209 3569 2063 0,'0'0'673'16,"4"-15"-36"-16,-4 15-23 0,0 0-63 16,0-20 2-16,0 20-93 0,0 0-70 0,-4-17-24 15,4 17-62-15,0 0-17 0,0 0-26 0,8-15-23 16,-8 15-31-16,0 0-7 0,18-2-21 16,-18 2-33-16,0 0-84 0,23 7-62 0,-23-7 0 15,23 8 0-15,-16 0 0 0,5-1 0 0,-1 2 0 16,-4 0 0-16,1-1 0 15,-1 4 0-15,-7-12 0 0,4 17 0 0,0-5 0 0,-4-12 0 16,-8 24 0-16,5-12 0 0,-9 5 0 0,1-3 0 16,0 1 0-16,-1 2 0 0,1 2 0 15,0 0 0-15,0-1 0 0,-5 4 0 16,1 1 0-16,4 1 0 0,0-1 0 0,-1 2 0 16,1 0 0-16,4-4 0 0,-1 1 0 15,4 0 0-15,-3-1 0 0,3-1 0 0,-4-4 0 16,5-1 0-16,-1 0 0 0,0-1 0 0,-3-3 0 15,-1 1 0-15,-3-3 0 0,-1 0 0 16,5-4 0-16,7-5 0 0,-23 7 0 0,12-5 0 16,11-2 0-16,-27-6 0 0,16-1 0 15,-4-2 0-15,0-4 0 0,4-4 0 16,-4-5 0-16,3-3 0 0,-3-1 0 0,4-2 0 16,3-1 0-16,-3 0 0 0,3 0 0 15,8 2 0-15,-3 3 0 0,3 7 0 0,3-1-743 16,-3 3-396-16,4 1 95 0,-4 14 140 0,4-21 124 15,-4 21 35-15,0-17 36 0,0 17 66 16,0 0 85-16,-8-16 13 0</inkml:trace>
          <inkml:trace contextRef="#ctx0" brushRef="#br2" timeOffset="-178562.2683">-4631 3606 1282 0,'0'0'540'0,"-8"-9"-41"0,8 9 0 0,0 0-20 15,0 0-39-15,0 0-38 0,0 0-28 0,0 0-13 16,0 36-34-16,0-36-9 0,8 28-52 16,-5-14-10-16,5-2-46 0,-4 2-16 0,0-2-20 15,-4 2 11-15,3-2-57 0,-3-12 7 0,8 18 9 16,-8-18-16-16,4 16-18 0,-4-16 2 16,0 14-43-16,0-14 13 0,0 0-5 0,-8 14-13 15,8-14-20-15,-11 6 12 0,11-6-18 0,-19 4 1 16,19-4 12-16,-19 1-25 0,19-1-21 15,-26 2 28-15,11-4-38 0,-1 2-5 0,-2 0 5 16,-1 0-13-16,-4 2 5 0,4 0 20 16,-3 0-14-16,-1-1-11 0,0 2 18 0,-3 3-3 15,3-1-17-15,-3 0 30 0,-4 1-33 16,0 1 20-16,-1 1-2 0,-2 0 39 16,6 0-45-16,-7-1-9 0,4 2-6 0,0-2 37 15,0-2-9-15,3 0 11 0,1 0 10 0,3-3-28 16,-3 4 7-16,-1-4-17 0,1 0 15 15,0-2-18-15,-1 0 16 0,5 0 14 0,-5-2-1 16,5 0-19-16,-1 1 18 0,0-4 8 16,1 4-8-16,3-3-5 0,4 0 1 15,0-3 9-15,-4-1-5 0,8 1-5 0,-5-5-15 16,5 2-26-16,0-4 5 0,3-1-15 0,1 0 0 16,3 4 3-16,-4-3 12 0,8 14-20 15,-3-25 46-15,-1 17-11 0,4 8-17 0,0 0-5 16,0-21 17-16,0 21-2 0,0 0 8 0,0 0 0 15,0 0 9-15,0 0-1 0,0 0 9 16,0 0-7-16,30 38 3 0,-26-25 9 0,-4 4-22 16,0-3 10-16,0 5 5 0,-4-3-5 15,0 5 17-15,-3-3 14 0,-1 1-5 0,-3 0-32 16,0-3-53-16,-5 0-59 0,1-4-45 0,0 2-32 16,-4-5-61-16,1 0-72 0,3-2-274 15,-1-4-360-15,1-2 33 0,15-1 81 0,-26-3 139 16,26 3 25-16,-19-13 67 0,12 4 95 15,3-3 20-15</inkml:trace>
        </inkml:traceGroup>
        <inkml:traceGroup>
          <inkml:annotationXML>
            <emma:emma xmlns:emma="http://www.w3.org/2003/04/emma" version="1.0">
              <emma:interpretation id="{CCBD839F-DA77-461B-A326-D2939CA69200}" emma:medium="tactile" emma:mode="ink">
                <msink:context xmlns:msink="http://schemas.microsoft.com/ink/2010/main" type="inkWord" rotatedBoundingBox="24018,6158 20031,6181 20020,4238 24007,4215"/>
              </emma:interpretation>
              <emma:one-of disjunction-type="recognition" id="oneOf8">
                <emma:interpretation id="interp40" emma:lang="en-US" emma:confidence="0">
                  <emma:literal>o'om1i.</emma:literal>
                </emma:interpretation>
                <emma:interpretation id="interp41" emma:lang="en-US" emma:confidence="0">
                  <emma:literal>ro'om1i.</emma:literal>
                </emma:interpretation>
                <emma:interpretation id="interp42" emma:lang="en-US" emma:confidence="0">
                  <emma:literal>ro'm1i.</emma:literal>
                </emma:interpretation>
                <emma:interpretation id="interp43" emma:lang="en-US" emma:confidence="0">
                  <emma:literal>r'om1i.</emma:literal>
                </emma:interpretation>
                <emma:interpretation id="interp44" emma:lang="en-US" emma:confidence="0">
                  <emma:literal>o'm1i.</emma:literal>
                </emma:interpretation>
              </emma:one-of>
            </emma:emma>
          </inkml:annotationXML>
          <inkml:trace contextRef="#ctx0" brushRef="#br2" timeOffset="-176422.532">-7347 3493 1604 0,'-7'-8'543'0,"7"8"-3"0,0 0-38 16,0 0-34-16,0 0-35 0,0 0-18 16,-19 35 9-16,19-19-75 0,0 2-35 0,-4 3-6 15,8 1-11-15,0 1-31 0,0 0-56 0,-1 3-11 16,9-2 1-16,-1-1-59 0,0-2-24 16,1-4-76-16,3 0-53 0,-4-2-45 0,4-5-50 15,4 1-78-15,-8-6-42 0,8 2-168 0,0-4-636 16,-8-3 148-16,8 0 79 0,-19 0 39 15,23-10 66-15,-12 3 95 0,0-11 56 0,-3 4 54 16,-4-8-10-16</inkml:trace>
          <inkml:trace contextRef="#ctx0" brushRef="#br2" timeOffset="-176246.5095">-7335 3073 2562 0,'0'0'752'0,"-4"-16"-94"0,4 16-108 15,-8-12-12-15,8 12-64 0,0 0-126 16,-3-15-111-16,3 15-113 0,0 0-132 16,0 0-192-16,0 0-324 0,0 0-436 0,0 0 105 0,0 0 79 15,-23 27 116-15,12-11 40 0,-1 4 21 16,1 1 95-16,0 6 15 0</inkml:trace>
          <inkml:trace contextRef="#ctx0" brushRef="#br2" timeOffset="-175826.6524">-7841 3588 1579 0,'0'0'478'0,"0"0"-53"0,0 0-25 15,-7-10-34-15,7 10-13 0,0 0-13 0,0 0-35 16,0 0 10-16,0 0 15 0,0 0-66 15,38 20 33-15,-27-11-39 0,0 1-20 0,1 3-10 16,-1-1-46-16,0-1 5 0,1 5-24 16,-5-1 14-16,1 2-62 0,-5-2-23 15,1-1-48-15,-4 1-29 0,0 3-94 0,-4-4-72 16,1-1 10-16,-5 4-112 0,1-5-116 16,-1-5-199-16,-3 3-387 0,-1-2 36 0,1 1 87 15,-4-3 136-15,15-6 56 0,-23 3 31 0,23-3 61 16</inkml:trace>
          <inkml:trace contextRef="#ctx0" brushRef="#br2" timeOffset="-175675.7483">-7935 3811 1085 0,'0'0'484'16,"0"0"-31"-16,0 0 10 0,0 0-25 15,-11 18-1-15,11-18-48 0,-4 21-33 0,0-8 31 16,1 3-42-16,-5 3-17 0,4-2-49 0,-3 3-23 16,-1 0-10-16,4 0-52 0,-7-4-33 15,4 3-56-15,-5-2-84 0,5-3-116 0,-5 3-166 16,5-7-755-16,-4-3 66 0,3-2 136 15,8-5 57-15,-23 3 60 0,23-3 86 0,-19-4 40 16,19 4 69-16</inkml:trace>
          <inkml:trace contextRef="#ctx0" brushRef="#br2" timeOffset="-175006.5132">-8248 3493 1610 0,'0'0'483'0,"4"-12"-37"0,-4 12-19 15,0 0-25-15,0 0-23 0,0 0-28 16,0 0-24-16,0 0-25 0,0 0-33 0,34 22-16 16,-27-15-27-16,-7-7-6 0,12 14-26 0,-8-6-25 15,-4-8 21-15,7 19-37 0,-3-11-32 16,-4-8-9-16,4 17 11 0,-4-17-15 0,3 18-21 16,-3-18 5-16,-3 15-15 0,3-15 4 15,-8 17-1-15,1-10-37 0,7-7 16 0,-16 17-5 16,5-12-11-16,0 2 1 0,-4 0-16 0,-4 3 8 15,0-2-10-15,0-1-14 0,-3 2 22 16,-1-2-19-16,-7 1 8 0,0 1 10 16,3-2-7-16,1 3-11 0,-1-5-20 0,1 2 10 15,0 1-25-15,-5-1 38 0,9-2-21 16,-5-1 1-16,5 2 12 0,-5-3-13 0,1 1-2 16,3-1-20-16,1-2-4 0,-1 1 27 0,-3 0-3 15,7-2-6-15,-4-2 14 0,4 0-3 16,0 0 15-16,1-3-45 0,-5 1 14 0,8-2-7 15,-4 0 39-15,4-2-4 0,0-1-22 0,0-3-3 16,0 2 3-16,7-1 5 0,-3 2 5 16,3-1-13-16,1-2 41 0,-1 2 8 0,8 10 21 15,-11-18 12-15,7 11-44 0,4 7 14 16,-7-13 2-16,7 13-6 0,-8-9-12 16,8 9-7-16,0 0-29 0,0 0 13 0,-11-6 0 15,11 6 5-15,0 0-25 0,0 0 15 16,0 0-6-16,-19 25-12 0,11-16 34 0,1 2-14 15,-1-2 18-15,1 0 3 0,-5 1 13 0,1-1-13 16,4 1-26-16,-5-2 8 0,1 3 39 16,0-5-14-16,3 3 42 0,8-9-13 0,-23 10-54 15,16-8 0-15,7-2 0 0,-15 5 0 0,15-5 0 16,0 0 0-16,-30-9 0 0,26-1 0 16,-7 0 0-16,3-2 0 0,0-5 0 0,1-2 0 15,3 0 0-15,0 0 0 0,1-6 0 0,-5 3 0 16,8-1 0-16,-4 1 0 15,4-4 0-15,0 3 0 0,0 1 0 0,0 1 0 16,4-1 0-16,4 3-203 0,-1-2-979 0,-3 1 94 16,7-2 87-16,-3 1 74 0,7-1 101 15,-4-1 104-15,8-1 74 0,4-4 36 0,-1 2 93 16</inkml:trace>
          <inkml:trace contextRef="#ctx0" brushRef="#br2" timeOffset="-174886.4848">-8874 2960 1499 0,'4'-17'594'0,"-4"17"-69"15,0 0-54-15,-26-15-36 0,10 9-35 0,1 3-132 16,-3 0-119-16,-5 1-134 0,0 2-266 16,-3 2-588-16,-1-1 76 0,-3 4 64 0,0 1 85 15,0 2 66-15,-4 2 69 0</inkml:trace>
          <inkml:trace contextRef="#ctx0" brushRef="#br2" timeOffset="-178065.3217">-5947 3611 1924 0,'0'0'633'15,"-8"-9"-65"-15,8 9-38 0,0 0-41 16,0 0-29-16,0 0-40 0,0 0-26 0,0 0-58 15,0 0-11-15,38 17-23 0,-31-8-44 0,-7-9-32 16,12 17 19-16,-9-7-63 0,-3-10 20 16,0 24-12-16,0-24-39 0,-11 27 7 0,3-13-30 15,-3 0-58-15,-4-1-70 0,4 1 0 0,-8-2 0 16,0-2 0-16,0 0 0 0,0-4-49 16,0 2-187-16,1-3-178 0,6-1-733 0,12-4 141 15,-30-4 64-15,19-1 128 0,-8-5 46 16,4 0 67-16,4-1 99 0,-1-5 49 0,1-2 64 15</inkml:trace>
          <inkml:trace contextRef="#ctx0" brushRef="#br2" timeOffset="-177299.7671">-6155 2140 1610 0,'-4'-11'473'16,"4"11"1"-16,0 0-52 0,0 0-18 16,-22 38-22-16,14-16-55 0,1 7-37 0,-8 8 4 15,-1 7-51-15,-2 14-105 0,-5 11-112 16,4 0-172-16,-3 0-302 0,-1 6-371 0,-7 11 46 15,3-13 87-15,1-5 64 0,0-3 59 0,-5 0 38 16</inkml:trace>
          <inkml:trace contextRef="#ctx0" brushRef="#br2" timeOffset="-178331.2177">-5423 3182 1986 0,'-19'-6'576'0,"-4"6"-3"0,1 0-66 16,3 6-46-16,0 0-21 0,0 2-46 0,4 4-38 15,0 1-64-15,4 1 15 0,-1 0-43 16,5-1-34-16,3 1 28 0,0 0-99 0,4-14 54 16,8 23-24-16,3-12-41 0,0-2-20 15,1-1-51-15,10-1-49 0,1-2-69 16,0 0-63-16,3 0-68 0,0 2-112 0,1-2-307 16,-8 2-467-16,3 0 83 0,-10-1 115 0,3 1 92 15,-12 0 77-15,-3-7 79 0,0 17 62 16,0-17 5-16</inkml:trace>
          <inkml:trace contextRef="#ctx0" brushRef="#br2" timeOffset="-177511.2934">-6253 3329 1617 0,'0'0'571'15,"0"0"-8"-15,0 0-48 0,0 0-32 0,0 0-37 16,0 0-29-16,0 51-41 0,0-32-25 16,4 4-34-16,0-4-32 0,3 3-12 15,-3 0-22-15,7 0-51 0,-3-2 2 0,3-3-28 16,0 2 3-16,-3-6-29 0,0-1-25 15,-5-1 10-15,5-1-7 0,-8-10-24 0,0 0-25 16,0 0-11-16,-15 19 6 0,3-17-28 0,-14 1 22 16,0 4-71-16,-5-2 15 0,-6 2 1 15,3 0-11-15,0 3 0 0,-8 0 0 0,8 5 0 16,1 3 0-16,2-6 0 0,1 8 0 0,8-1 0 16,-1 1 0-16,8-1 0 0,0 3 0 15,3-3 0-15,9 1 0 0,-1-2 0 16,0-1 0-16,8-2 0 0,0-3-111 0,7 0-50 15,0-2-54-15,8-2-8 0,-4-4-79 16,12 1-135-16,-5-5-144 0,5-2-438 0,3-5 128 16,0-3 54-16,-4-2 128 0,1-6 23 0,-1-5 51 15,-3-2 93-15,-1-11 42 0</inkml:trace>
        </inkml:traceGroup>
        <inkml:traceGroup>
          <inkml:annotationXML>
            <emma:emma xmlns:emma="http://www.w3.org/2003/04/emma" version="1.0">
              <emma:interpretation id="{23151CC6-1D91-4CA9-9507-66124ED97BC2}" emma:medium="tactile" emma:mode="ink">
                <msink:context xmlns:msink="http://schemas.microsoft.com/ink/2010/main" type="inkWord" rotatedBoundingBox="19939,6334 9860,6391 9852,4875 19930,4818"/>
              </emma:interpretation>
              <emma:one-of disjunction-type="recognition" id="oneOf9">
                <emma:interpretation id="interp45" emma:lang="en-US" emma:confidence="0">
                  <emma:literal>ortd</emma:literal>
                </emma:interpretation>
                <emma:interpretation id="interp46" emma:lang="en-US" emma:confidence="0">
                  <emma:literal>otd</emma:literal>
                </emma:interpretation>
                <emma:interpretation id="interp47" emma:lang="en-US" emma:confidence="0">
                  <emma:literal>oitd</emma:literal>
                </emma:interpretation>
                <emma:interpretation id="interp48" emma:lang="en-US" emma:confidence="0">
                  <emma:literal>ord</emma:literal>
                </emma:interpretation>
                <emma:interpretation id="interp49" emma:lang="en-US" emma:confidence="0">
                  <emma:literal>ottd</emma:literal>
                </emma:interpretation>
              </emma:one-of>
            </emma:emma>
          </inkml:annotationXML>
          <inkml:trace contextRef="#ctx0" brushRef="#br3" timeOffset="-205162.8713">-17574 3573 1366 0,'-19'-8'530'0,"19"8"-26"16,0 0-40-16,-7-7-47 0,7 7-28 15,0 0-38-15,0 0-6 0,0 0-32 0,0 0-16 16,0 0 12-16,26 36-50 0,-18-26-19 0,7 5-9 15,0-3-11-15,4 5-15 0,-4-1-21 16,11 1-5-16,-3-2-2 0,3-1-39 0,-3-1 8 16,3-1-13-16,8 2-31 0,-4-3 3 15,4-4-2-15,-3 0-11 0,3-1-15 16,-1 1-6-16,1-4-4 0,-3 3 33 0,-5-3-49 16,0-1-25-16,-3 2-26 0,0-2 0 15,-5 0 0-15,-2 0 0 0,2 1 0 0,-18-3 0 16,23 2 0-16,-15 0 0 0,-8-2 0 0,0 0 0 15,18 0 0-15,-18 0 0 0,0 0 0 16,0 0 0-16,0 0 0 0,0 0 0 0,0 0 0 16,-60 3 0-16,37 2 0 0,-3 0 0 0,3 4 0 15,-3 1 0-15,-4 2 0 0,-4 3 0 16,0 2 0-16,8 3 0 0,-5-1 0 0,-3 2 0 16,12 1 0-16,-5 2 0 0,9-2 0 15,-5 2 0-15,8 0 0 0,4-2-154 16,-1 1-130-16,1-1-64 0,11-9-226 0,-8 10-526 15,1-3 76-15,7-5 110 0,0 2 85 0,0-3 114 16,0-14 70-16,0 23 82 0,0-13 21 16</inkml:trace>
          <inkml:trace contextRef="#ctx0" brushRef="#br3" timeOffset="-205554.7754">-18196 3812 1244 0,'-19'-5'437'16,"19"5"-12"-16,-15-2-61 0,15 2-24 15,0 0-12-15,-11-6-47 0,11 6-4 0,0 0-55 16,0 0-14-16,-15-4-9 0,15 4-17 0,0 0-5 16,0 0-3-16,0 0-28 0,0 0-29 15,0 0 4-15,0 0 12 0,41 12-46 0,-26-10 38 16,4 0-38-16,-4-1 3 0,8 3 1 0,-4-1-3 16,15-1-6-16,-12 1-26 15,5-1 24-15,7 0-21 0,-4-1 10 0,4 1-26 16,7-2-2-16,-3 2 28 0,3-4-35 0,-7 2-11 15,8 2 0-15,-1-4-11 0,1 0 9 16,-5-1-11-16,-3 1 49 0,8-1-49 0,-8 1 16 16,4-1 15-16,-12 1-28 0,0 0 20 15,-3-1-10-15,3 1-26 0,-11 2 31 0,1 0-28 16,-16 0 26-16,26-5-46 0,-19 4-19 0,-7 1-12 16,19-4-21-16,-19 4-12 0,0 0-52 15,0 0-66-15,0 0-105 0,8-11-149 0,-8 11-514 16,0 0 67-16,0 0 104 0,0 0 77 0,-27-19 59 15,12 13 118-15,8-1 15 16</inkml:trace>
          <inkml:trace contextRef="#ctx0" brushRef="#br3" timeOffset="-206199.2057">-19290 4128 545 0,'-15'3'133'0,"15"-3"-15"16,0 0 10-16,0 0 7 0,0 0-22 15,0 0 10-15,0 0-13 0,0 0-3 0,0 0 34 16,-22-5-23-16,22 5-26 0,0 0 8 15,0 0-16-15,-4-10 1 0,4 10-3 0,0 0 2 16,0 0 13-16,-15-11-2 0,15 11 18 16,-8-11 12-16,8 11 18 0,-7-7 24 0,7 7 25 15,-12-10-16-15,12 10-1 0,-22-10 4 0,14 3 18 16,8 7 15-16,-19-11 19 0,4 8-29 16,8-2 15-16,7 5-12 0,-23-6-15 0,23 6 17 15,-19-6-23-15,19 6 11 0,-15-5-24 0,15 5-53 16,-7-5 10-16,7 5-26 15,0 0 39-15,0 0-38 0,0 0 1 0,0 0-40 16,0 0 0-16,0 0 18 0,0 0-7 0,0 0 7 16,41-6-31-16,-26 5-3 0,0-2 19 15,4 1-13-15,4 0-8 0,3-1 7 0,4-1-19 16,4 1-1-16,0-2-15 0,8 0 20 16,-5 1-2-16,5-2-10 0,7-1-24 0,4-2 26 15,11-3-48-15,-8 2 28 0,-7 3 12 0,0 0 1 16,0-3-9-16,1 3 1 0,-1 0-13 15,-8 0 18-15,1-1 0 0,-9 3-8 0,5-1-7 16,-4 0 2-16,-8 2-33 0,-3 1 10 16,4-1 44-16,-5 1-24 0,-3 1 6 0,-4 2-16 15,8-1 21-15,-4-1-34 0,3 0-2 16,-3 0 26-16,-4 1 17 0,8-1-2 16,-4 1-23-16,-4-1 26 0,4-2-21 0,-4 3-5 15,0-1 17-15,4 2-32 0,-4-3 28 0,4 1-11 16,-19 2-28-16,30-2 29 0,-23 2-44 15,-7 0 20-15,27 0-7 0,-27 0 2 0,22-2-18 16,-22 2-15-16,19 0-23 0,-19 0 0 0,15-1 0 16,-15 1-48-16,15-2-9 0,-15 2-2 15,0 0-22-15,27-1-19 0,-27 1-33 16,0 0-13-16,15-2-34 0,-15 2-19 0,0 0-19 16,15-2-48-16,-15 2-8 0,0 0-8 15,0 0-33-15,11-7-350 0,-11 7 43 0,0 0 61 16,0 0 83-16,0 0 81 0</inkml:trace>
          <inkml:trace contextRef="#ctx0" brushRef="#br3" timeOffset="-204471.1405">-15288 3556 1459 0,'0'-12'581'16,"-4"2"-31"-16,4 10-36 0,-8-11-50 0,8 11-65 16,0 0-28-16,0 0 0 0,0 0-48 15,0 0-24-15,0 0 19 0,0 43-14 16,4-19-9-16,4 0-73 0,-8 5 16 0,7 3-20 15,1 1-39-15,-1 1 16 0,4-2-34 16,-3 1-36-16,0-2-30 0,7 0-39 0,-4-2-38 16,0-2-51-16,1-5-69 0,6 0-52 15,-6-4-61-15,-1-1-49 0,-3-4-99 0,7-4-292 16,-4-3-274-16,-3-2-6 0,-8-4 108 0,15 0 136 16,-15 0 28-16,18-14 67 0,-10 2 76 15,-4 0 60-15</inkml:trace>
          <inkml:trace contextRef="#ctx0" brushRef="#br3" timeOffset="-204292.5457">-15262 3233 1395 0,'-4'-10'619'0,"4"10"-69"16,-15-15-35-16,15 15-62 0,0-14-8 0,0 14-81 15,-7-12-55-15,7 12-129 0,0 0-106 0,0-15-64 16,0 15-115-16,0 0-61 0,0 0-303 15,0 0-322-15,0 0 62 0,33 21 28 0,-25-11 81 16,0 5 62-16,10 4 44 0</inkml:trace>
          <inkml:trace contextRef="#ctx0" brushRef="#br3" timeOffset="-203722.7107">-14251 3032 1356 0,'0'-20'645'16,"-4"6"-20"-16,0 2-42 0,4 12-43 0,0 0-61 0,-4-14-46 15,4 14 2-15,0 0-31 16,0 0-27-16,0 0-4 0,23 57-14 0,-16-25-45 16,1 7-35-16,0 8 21 0,3 19-36 0,-4 2-70 15,5 2 13-15,-5 1-183 0,1-1-24 16,3-1 0-16,0-2 0 0,-3-2 0 0,-1-1 0 15,1-12 0-15,0-5 0 0,-1 0 0 0,-3-5 0 16,3 0 0-16,5-7 0 0,-5-2 0 16,1-5 0-16,-1 1 0 0,-3-7 0 0,0 0 0 15,3-5-152-15,5-2-395 0,-5-5-623 16,1-1 87-16,-8-9 113 0,4 8 90 16,-4-8 104-16,0 0 93 0,0 0 58 0,0 0 21 15,22-20 82-15</inkml:trace>
          <inkml:trace contextRef="#ctx0" brushRef="#br3" timeOffset="-201690.4145">-12498 2948 1338 0,'0'0'545'16,"-4"-19"-38"-16,4 19-54 0,0 0-48 0,0 0-29 15,0 0-18-15,0 0-56 0,0 0 11 16,0 0-29-16,0 0-3 0,0 0-22 0,8-12-21 16,-8 12 0-16,0 0-32 0,7-8 5 0,-7 8-39 15,0 0 4-15,8-11-9 0,-8 11-34 16,0 0-38-16,0 0-31 0,8-10-77 0,-8 10-74 16,0 0-98-16,0 0-101 0,0 0-213 15,0 0-502-15,0 0 66 0,-27 29 109 16,20-15 60-16,-5 1 96 0,5 5 53 0,-5 2 66 15,1 2 37-15</inkml:trace>
          <inkml:trace contextRef="#ctx0" brushRef="#br3" timeOffset="-203071.1494">-13791 3067 1251 0,'-8'-13'545'16,"8"13"-30"-16,-7-10-39 0,7 10-31 0,-8-12-33 16,8 12-30-16,-8-10-26 0,8 10-41 15,-7-12 15-15,7 12-59 0,-8-10-12 0,8 10 12 16,0 0-28-16,-7-12-13 0,7 12 1 0,0 0-52 15,-8-10-15-15,8 10-36 0,0 0 15 16,0 0-2-16,-11-11-16 0,11 11 6 0,0 0-31 16,0 0-23-16,0 0 12 0,0 0 16 0,-8-10-20 15,8 10-27-15,0 0-6 16,0 0-40-16,0 0 40 0,0 0-34 0,0 0-18 16,0 0 0-16,0 0 0 0,0 0 0 0,-7 29 0 15,7-29 0-15,0 27 0 0,0-10 0 16,4 2 0-16,-8 5 0 0,8 3 0 0,-4-1 0 15,3 5 0-15,-3 3 0 0,8 3 0 16,-8-1 0-16,8 7 0 0,-1-1 0 0,1 2 0 16,-1 3 0-16,1-2 0 0,-5-1 0 0,9 2 0 15,-5-2 0-15,5-1 0 0,-5 1 0 16,1-1 0-16,-4-2 0 0,11-2 0 0,-8-3 0 16,-3 0 0-16,3-2 0 0,-3-5 0 15,0-5 0-15,0 4 0 0,0-5 0 16,-4-1 0-16,11 0 0 0,-11-2 0 0,4 0 0 15,-1-6 0-15,1 1 0 0,-4 0 0 0,4-2 0 16,-4 2 0-16,0-15 0 0,0 20 0 16,4-10 0-16,-4-10 0 0,3 16 0 0,-3-16 0 15,4 16 0-15,-4-16 0 0,0 0 0 0,4 11 0 16,-4-11-39-16,0 0-289 0,0 0-76 16,0 0-338-16,0 0-313 0,0 0 85 0,0 0 95 15,0 0 112-15,23-28 59 0,-23 28 84 0,0 0 70 16,3-10 43-16,-3 10 75 15</inkml:trace>
          <inkml:trace contextRef="#ctx0" brushRef="#br2" timeOffset="-174206.2473">-9439 4140 1548 0,'11'7'648'0,"-11"-7"-52"0,0 0-74 16,0 0-66-16,0 0-95 0,0 0-136 0,0 0-161 16,0 0-151-16,0 0-220 0,0 0-479 15,0 0 59-15,0 0 100 0,0 0 18 0,0 0 66 16,-23-32 70-16</inkml:trace>
          <inkml:trace contextRef="#ctx0" brushRef="#br3" timeOffset="-202063.5839">-12464 3524 1510 0,'0'0'519'0,"-7"-19"-12"0,7 19-28 0,-8-13 7 15,8 13-63-15,-4-11-17 0,4 11-86 0,0 0-20 16,0 0-24-16,0 0-2 0,0 0-51 16,0 0 11-16,0 0-41 0,-4 42 10 15,8-22-50-15,0 3-27 0,4 8-21 0,-1 0-8 16,1 2 0-16,3 3-2 0,-4 4-8 15,1-6-8-15,0 0-17 0,-1-1-16 0,1 1-13 16,-5-3-10-16,1-2-5 0,-4-3 10 0,0-1-2 16,-7-1-3-16,-1-2-5 0,-3-2 10 15,-4-2 0-15,0-5 3 0,-4-1-3 0,-4-2-41 16,1-6-41-16,-1 1-43 0,0-5-36 16,1-5-74-16,-1 2-70 0,0-1-140 0,5-5-144 15,-5 1-399-15,8-4 70 0,-4-1 91 16,4-2 126-16,4 2 28 0,-5-6 82 0,9 2 46 15,-1-1 20-15</inkml:trace>
          <inkml:trace contextRef="#ctx0" brushRef="#br2" timeOffset="-174362.3365">-9519 3566 1487 0,'0'0'517'0,"0"0"-23"0,0 0-34 16,0-13-60-16,0 13-67 0,0 0-34 0,0 0 1 15,0 0-50-15,0 0-12 0,0 0-10 0,0 0-56 16,0 0 7-16,-19 44-5 0,12-32-46 15,-1-1 3-15,1 0-1 0,-1 8-34 16,1-8 10-16,-1 3-6 0,1-5 10 0,-1 1-13 0,8-10-17 16,-7 18 25-16,7-18 7 15,-12 12 14-15,12-12 22 0,-7 10-12 0,7-10-21 16,0 0 8-16,0 0-18 0,0 0 2 0,0 0 24 16,-27-26-36-16,24 9 15 0,-1-5 0 15,0-7-15-15,-4-4-31 0,1-11-64 16,3-4 0-16,-3 2 0 0,-8-19 0 0,3 4 0 0,5 9 0 15,-5 8 0-15,5 3 0 0,-1 1 0 16,1 8 0-16,-1 6-85 0,8 4-181 16,-4 5-13-16,1 4-82 0,3 13-202 15,0 0-489-15,0 0 112 0,0 0 93 0,0 0 82 16,19 37 84-16,-12-9 64 0,-3 6 44 0,0 12 61 16,7 21 23-16</inkml:trace>
          <inkml:trace contextRef="#ctx0" brushRef="#br2" timeOffset="-173266.3166">-9847 3691 1469 0,'8'15'435'0,"-8"-15"-54"16,7 16-35-16,-3-8-26 0,-4-8-31 0,0 17-10 15,0-17-28-15,0 16-44 0,0-16 24 16,-7 14-96-16,7-14-9 0,-12 9-49 0,12-9-21 16,-15 4-25-16,15-4-8 0,0 0-3 0,0 0-5 15,-30-14-9-15,19 4 6 16,3 1-17-16,1-1 33 0,-1 0-30 0,8 10 33 0,-8-15-11 15,8 15 21-15,-7-14-8 0,7 14 1 0,0 0-19 16,-11-11 18-16,11 11-18 16,0 0 47-16,0 0-36 0,0 0 22 0,0 0-17 15,0 0-6-15,0 0 16 0,-23 19 0 0,23-19-25 16,-8 11 55-16,8-11-60 0,-11 7 7 16,11-7-47-16,-15 5 1 0,15-5-18 0,-15 2-10 15,15-2-6-15,0 0 1 0,-23-4-11 16,23 4 8-16,-11-9-5 0,11 9 13 0,-15-16-11 15,7 10 8-15,8 6-2 0,-11-13 12 0,11 13 26 16,-7-12 0-16,7 12 8 0,0 0 25 16,0 0-7-16,0 0 28 0,0 0 4 0,0 0 4 15,0 0 7-15,-19 25 0 0,19-25 15 16,0 18-22-16,0-18-9 0,0 21 29 16,0-21 5-16,-4 18 8 0,4-18-13 0,-8 15 15 15,8-15-38-15,-7 12-13 0,7-12 3 0,-15 7 2 16,15-7-10-16,-19 2-11 0,19-2-7 15,-19-3 11-15,19 3-9 0,-23-10 11 0,12 2-21 16,0-3-5-16,-4-2 6 0,3-2-1 0,-3-2 13 16,0-6-10-16,8 5-5 0,-5-2 15 15,1 1-8-15,0-2 32 0,3 4 6 0,1 1 14 16,-1 1 0-16,1 1-3 0,-1 1 20 16,4-1 16-16,4 14-36 0,-11-22 11 0,7 12-15 15,4 10 22-15,-7-19-25 0,7 19 2 16,-4-17 3-16,0 8-8 0,4 9 7 0,-4-17 26 15,4 17-17-15,-3-13-4 0,3 13 1 16,-4-16-3-16,4 16 10 0,0 0-2 0,-4-19 56 16,4 19-41-16,-4-12 0 0,4 12-18 15,0 0 29-15,-4-13-21 0,4 13-8 0,0 0 13 16,-3-16 8-16,3 16-19 0,0 0 11 0,0 0 13 16,0-17-8-16,0 17-18 0,0 0 21 15,0 0 2-15,-8-16-17 0,8 16 14 0,0 0-9 16,0 0-11-16,0 0 3 0,-4-12-36 15,4 12 5-15,0 0-23 0,0 0 7 0,0 0 16 16,0 0 5-16,0 0-15 0,0 0 18 0,0 0-39 16,12 54-7-16,-9-37 18 15,-3 3 17-15,4 3 0 0,0 0-27 0,0 0-9 16,-4 5-4-16,0-2-13 0,0 0-1 0,-4 1-9 16,-4-1 15-16,5-2-26 0,-5 5-20 15,-3-7 23-15,0 2-34 0,-8-2-38 0,4-3-12 16,0-5-24-16,-4-1-20 0,0-3 2 0,0-4-64 15,0 1-53-15,0-4-108 0,8-3-135 16,11 0-75-16,-30-3-251 0,18-1 57 0,1-2 100 16,0-3 63-16,11 9 95 0,-11-17 29 0,7 1 37 15</inkml:trace>
          <inkml:trace contextRef="#ctx0" brushRef="#br2" timeOffset="-173015.2631">-10375 2741 1425 0,'-19'-8'558'0,"1"10"-23"16,-5 4-28-16,4 3-51 0,0 1-19 0,0 7-50 15,1 4-21-15,2 0-26 0,5 3-7 16,0 3-41-16,7-3-8 0,0 1-48 0,8-1-11 16,4-1-13-16,-1-5-17 0,12 1-16 0,4-3 3 15,3-6-62-15,0-5 34 16,5-4-34-16,3-1-66 0,-1-1-39 0,-2-3-41 0,3-1-58 15,-12-1-103-15,-3-3-77 0,0 2-155 16,-8 2-549-16,-7-5-5 0,-4 10 101 16,0 0 91-16,0 0 62 0,0 0 102 0,-23-27 38 15,12 23 49-15,-4 4 67 0</inkml:trace>
        </inkml:traceGroup>
        <inkml:traceGroup>
          <inkml:annotationXML>
            <emma:emma xmlns:emma="http://www.w3.org/2003/04/emma" version="1.0">
              <emma:interpretation id="{8DCBA6F2-6264-466D-9D35-EE7C27555CE9}" emma:medium="tactile" emma:mode="ink">
                <msink:context xmlns:msink="http://schemas.microsoft.com/ink/2010/main" type="inkWord" rotatedBoundingBox="8179,6532 6684,6541 6675,5026 8170,5017"/>
              </emma:interpretation>
              <emma:one-of disjunction-type="recognition" id="oneOf10">
                <emma:interpretation id="interp50" emma:lang="en-US" emma:confidence="0.5">
                  <emma:literal>.</emma:literal>
                </emma:interpretation>
                <emma:interpretation id="interp51" emma:lang="en-US" emma:confidence="0">
                  <emma:literal>T.</emma:literal>
                </emma:interpretation>
                <emma:interpretation id="interp52" emma:lang="en-US" emma:confidence="0">
                  <emma:literal>.-</emma:literal>
                </emma:interpretation>
                <emma:interpretation id="interp53" emma:lang="en-US" emma:confidence="0">
                  <emma:literal>..</emma:literal>
                </emma:interpretation>
                <emma:interpretation id="interp54" emma:lang="en-US" emma:confidence="0">
                  <emma:literal>t.</emma:literal>
                </emma:interpretation>
              </emma:one-of>
            </emma:emma>
          </inkml:annotationXML>
          <inkml:trace contextRef="#ctx0" brushRef="#br3" timeOffset="-225251.7516">-21254 3812 1177 0,'-8'-17'509'15,"1"0"-22"-15,3 5 4 0,4 12 8 0,-8-19-30 16,8 19 2-16,0-13-34 0,0 13-40 0,-7-12-31 15,7 12-38-15,0 0-39 0,-8-12-12 16,8 12-16-16,0 0-18 0,0 0-31 0,0 0-17 16,0 0-34-16,8 46-33 0,-1-29-5 0,1 3 2 15,3 1-27-15,-3 6 4 0,-1 1-23 16,8 1-38-16,-3-2 49 0,-5 4-57 16,1-2 3-16,-1-2-8 0,1-1-20 0,-8-1 23 15,0 1-31-15,0-3 0 0,-8-1 0 16,1 0 0-16,-1-4 0 0,-11 1 0 0,4-5 0 15,0-1-24-15,4-4-75 0,-4-1-34 0,-8-4-82 16,12-4-64-16,-4 0-90 0,15 0-271 16,-34-5-407-16,19-6 67 0,0 3 86 0,-4-2 129 15,4-2 82-15,0-3 25 0,-4 1 61 16,11-4 52-16</inkml:trace>
          <inkml:trace contextRef="#ctx0" brushRef="#br3" timeOffset="-224846.793">-21345 3317 1187 0,'0'0'479'16,"0"0"-36"-16,0 0-36 0,0 0-13 16,0 0-38-16,0-17-11 0,0 17-15 0,0 0-22 15,15-5-42-15,-15 5 13 0,0 0-5 0,8-12-26 16,-8 12 5-16,11-7-27 0,-11 7-16 15,0 0-11-15,8-14-20 0,-8 14-22 0,0 0-9 16,0 0-35-16,0 0-11 0,0 0-5 0,0 0-30 16,0 0-16-16,0 0-31 0,0 0-63 15,0 0-85-15,0 0-97 0,0 0-177 16,0 0-630-16,0 0 106 0,0 0 84 16,0 0 63-16,0 0 119 0,0 0 76 0,0 0-17 15,-19 40 120-15</inkml:trace>
          <inkml:trace contextRef="#ctx0" brushRef="#br3" timeOffset="-250292.0207">-22680 3017 1169 0,'0'-14'545'0,"0"14"-20"0,-7-20 8 16,7 20-16-16,0-17-44 15,0 17-20-15,0 0-30 0,-4-18-4 0,4 18-40 0,0 0-36 16,0 0-3-16,0-13-22 0,0 13-39 15,0 0-2-15,0 0-27 0,0 0 24 16,0 0-48-16,11 48 4 0,-11-30-23 0,8 8-196 16,-8 6-11-16,0 2 0 0,7 2 0 0,-7 2 0 15,0 6 0-15,8-5 0 0,-1 6 0 16,-7-1 0-16,4 4 0 0,0-2 0 0,0-3 0 16,3 1 0-16,1-1 0 0,-8 1 0 15,7-1 0-15,1-9 0 0,-1 4 0 0,-3-3 0 16,4 1 0-16,-1-3 0 0,1 1 0 0,-1-2 0 15,1 1 0-15,-1-2 0 16,-3-2 0-16,4 2 0 0,-1-2 0 0,1-4 0 16,-8-2 0-16,7 0 0 0,-7-1 0 0,8-1 0 15,-8-3 0-15,0 1 0 0,0-3 0 16,7 1 0-16,-7 0 0 0,0-4 0 0,4 1 0 16,4 1 0-16,-8-15 0 0,0 23 0 0,0-13 0 15,0-10 0-15,7 17 0 0,-7-17 0 16,8 17 0-16,-8-17 0 0,0 14 0 0,0-14 0 15,0 0 0-15,0 15 0 0,0-15 0 16,0 0 0-16,0 0 0 0,7 13 0 0,-7-13 0 16,0 0 0-16,0 13 0 0,0-13 0 15,0 0 0-15,8 13 0 0,-8-13 0 16,0 0 0-16,4 14 0 0,-4-14 0 0,0 0 0 16,3 10 0-16,-3-10 0 0,0 0 0 0,0 0 0 15,0 0 0-15,19 2 0 0,-19-2 0 16,0 0-968-16,23-19-192 0,-23 19 131 0,0-7 93 15,0 7 93-15,0 0 83 0,4-17 136 0,-4 17-1 16,0 0 77-16,0-19 82 0</inkml:trace>
        </inkml:traceGroup>
        <inkml:traceGroup>
          <inkml:annotationXML>
            <emma:emma xmlns:emma="http://www.w3.org/2003/04/emma" version="1.0">
              <emma:interpretation id="{5E395EBC-C0F1-4922-A1AF-F37FCB1B24A8}" emma:medium="tactile" emma:mode="ink">
                <msink:context xmlns:msink="http://schemas.microsoft.com/ink/2010/main" type="inkWord" rotatedBoundingBox="5397,6184 5166,6186 5160,5117 5391,5116"/>
              </emma:interpretation>
              <emma:one-of disjunction-type="recognition" id="oneOf11">
                <emma:interpretation id="interp55" emma:lang="en-US" emma:confidence="0.5">
                  <emma:literal>i</emma:literal>
                </emma:interpretation>
                <emma:interpretation id="interp56" emma:lang="en-US" emma:confidence="0">
                  <emma:literal>ii</emma:literal>
                </emma:interpretation>
                <emma:interpretation id="interp57" emma:lang="en-US" emma:confidence="0">
                  <emma:literal>is</emma:literal>
                </emma:interpretation>
                <emma:interpretation id="interp58" emma:lang="en-US" emma:confidence="0">
                  <emma:literal>:</emma:literal>
                </emma:interpretation>
                <emma:interpretation id="interp59" emma:lang="en-US" emma:confidence="0">
                  <emma:literal>s</emma:literal>
                </emma:interpretation>
              </emma:one-of>
            </emma:emma>
          </inkml:annotationXML>
          <inkml:trace contextRef="#ctx0" brushRef="#br3" timeOffset="-226911.8723">-24083 3659 1041 0,'0'0'458'16,"0"-16"-27"-16,0 16-40 0,-7-15 16 15,7 15-41-15,0-12 0 0,0 12 5 0,0 0-28 16,-8-17-2-16,8 17-34 0,0 0-31 15,0 0-12-15,-15-9-16 0,15 9 6 16,0 0-19-16,0 0-10 0,-11 29-7 0,3-15-52 16,8 5 21-16,-7 4-2 0,-1-2-4 0,8 5-19 15,0 1-40-15,-7-2 9 0,7 3-23 16,0 1-21-16,7 0 2 0,-7 0 6 0,8 0-13 16,-8 0-36-16,7-2-38 0,1-3-8 15,3-2-26-15,-3-3-69 0,7-1-71 0,0-5-52 16,-4-3-99-16,4 0-106 0,0-7-204 0,-3-2-453 15,-12-1 105-15,22 0 125 0,-22 0 54 16,15-5 87-16,-15 5 82 0,12-18 66 0,-9 5 98 16</inkml:trace>
          <inkml:trace contextRef="#ctx0" brushRef="#br3" timeOffset="-226657.94">-24173 3054 1602 0,'-8'-10'673'0,"8"10"-77"0,-15-7-43 0,15 7-30 16,0 0-58-16,0 0-81 0,-11-10 18 0,11 10-105 15,0 0-26-15,0 0-48 0,0 0-87 16,0 0-54-16,0 0-113 0,0 0-112 0,0 0-172 15,0 0-660-15,0 0 51 0,0 0 143 16,0 0 54-16,0 0 79 0,0 0 54 0,19 44 42 16,-19-44 91-16</inkml:trace>
        </inkml:traceGroup>
      </inkml:traceGroup>
      <inkml:traceGroup>
        <inkml:annotationXML>
          <emma:emma xmlns:emma="http://www.w3.org/2003/04/emma" version="1.0">
            <emma:interpretation id="{46DF2F30-F0A3-4DF2-95E0-7A5EABADAFD6}" emma:medium="tactile" emma:mode="ink">
              <msink:context xmlns:msink="http://schemas.microsoft.com/ink/2010/main" type="line" rotatedBoundingBox="20333,914 29586,1150 29534,3162 20281,2925"/>
            </emma:interpretation>
          </emma:emma>
        </inkml:annotationXML>
        <inkml:traceGroup>
          <inkml:annotationXML>
            <emma:emma xmlns:emma="http://www.w3.org/2003/04/emma" version="1.0">
              <emma:interpretation id="{589BFF8F-345E-4ADA-97D0-8BBD92D8F0F6}" emma:medium="tactile" emma:mode="ink">
                <msink:context xmlns:msink="http://schemas.microsoft.com/ink/2010/main" type="inkWord" rotatedBoundingBox="20333,914 29586,1150 29534,3162 20281,2925"/>
              </emma:interpretation>
              <emma:one-of disjunction-type="recognition" id="oneOf12">
                <emma:interpretation id="interp60" emma:lang="en-US" emma:confidence="1">
                  <emma:literal>Doo</emma:literal>
                </emma:interpretation>
                <emma:interpretation id="interp61" emma:lang="en-US" emma:confidence="0">
                  <emma:literal>Dopo</emma:literal>
                </emma:interpretation>
                <emma:interpretation id="interp62" emma:lang="en-US" emma:confidence="0">
                  <emma:literal>Ao-o</emma:literal>
                </emma:interpretation>
                <emma:interpretation id="interp63" emma:lang="en-US" emma:confidence="0">
                  <emma:literal>Aooo</emma:literal>
                </emma:interpretation>
                <emma:interpretation id="interp64" emma:lang="en-US" emma:confidence="0">
                  <emma:literal>Aoo</emma:literal>
                </emma:interpretation>
              </emma:one-of>
            </emma:emma>
          </inkml:annotationXML>
          <inkml:trace contextRef="#ctx0" brushRef="#br3" timeOffset="-271944.2312">22 253 1566 0,'0'0'645'0,"0"-27"-38"16,0 10 2-16,0-3-77 0,0 1 11 15,-4-3-46-15,1 0-14 0,3 3-27 0,0 1-29 16,0 1-9-16,-4 2-27 0,4 15-20 0,0-25-58 16,0 25-11-16,-8-20-271 0,8 20-31 15,-3-12 0-15,3 12 0 0,0 0 0 0,0 0 0 16,0 0 0-16,0 0 0 0,0 0 0 0,0 56 0 16,0-34 0-16,3 0 0 0,1 3 0 15,0 0 0-15,-4 0 0 0,4 2 0 0,-1 1 0 16,1 2 0-16,4-2 0 0,-1 3 0 15,-3-1 0-15,4-1 0 0,-5-3 0 0,5 3 0 16,3-3 0-16,-3-3 0 0,-1 2 0 16,1-2 0-16,-1 1 0 0,-3-2 0 0,4-3 0 15,3-1 0-15,-7 0 0 0,3-3 0 16,-3 1 0-16,4-4 0 0,-1 0 0 0,1-2 0 16,-8-10 0-16,7 13-912 0,-7-13-224 15,8 9 89-15,-8-9 102 0,0 0 75 0,0 0 110 16,0 0 87-16,0 0 84 0,0 0 8 0,0 0 64 15</inkml:trace>
          <inkml:trace contextRef="#ctx0" brushRef="#br3" timeOffset="-270626.7917">-163-129 1868 0,'-41'-17'545'0,"15"14"-43"0,-5 1-59 16,-10 0-75-16,3-1-91 0,-3 3-136 16,-1 0-108-16,-7 7-238 0,4-2-545 0,-8 2 33 15,8 3 21-15,-4 2 82 0,-15 3 56 0,3 9 41 16</inkml:trace>
          <inkml:trace contextRef="#ctx0" brushRef="#br3" timeOffset="-270791.8174">-242 499 2078 0,'-4'-13'648'15,"4"13"-42"-15,0 0-94 0,-3-13-49 0,3 13 1 16,0 0-67-16,0 0-3 0,0 0-46 16,0 0 0-16,0 0-36 0,0 0-38 0,0 0-10 15,7 44-39-15,-3-32-41 0,-4-12 47 0,8 25-47 16,-5-12 11-16,5 3-131 0,-4-3-64 15,3 0 0-15,-3 1 0 0,3-1 0 16,-3-3 0-16,0 1 0 0,4-1 0 0,-8-10 0 16,7 17 0-16,-3-11 0 0,-4-6 0 15,7 12 0-15,-7-12 0 0,4 10 0 0,-4-10 0 16,0 0 0-16,11 11 0 0,-11-11 0 16,0 0 0-16,0 0 0 0,0 0 0 0,4 7 0 15,-4-7 0-15,0 0 0 0,0 0 0 0,0 0 0 16,0 0 0-16,0 0 0 0,0 0 0 15,0 0 0-15,0 0 0 0,0 0 0 0,0 0 0 16,-41-4 0-16,41 4 0 0,-15 4-8 0,15-4-38 16,-23 1 7-16,12 1-4 15,-8-1-3-15,4 0 0 0,-4 2 38 0,0-1-2 16,0-2-18-16,-3 1 22 0,3-1-14 0,-4 0 33 16,-3 2-11-16,3-4 24 0,-3 2-11 15,3-1 39-15,-3-4 2 0,3 3-4 0,0-5-19 16,1 0 10-16,-1-2-37 0,1 1-6 0,3-2 0 15,0 0 0-15,0-2 0 0,0 0 0 16,4 0 0-16,0-1 0 0,4 1 0 0,-1-1 0 16,5 1 0-16,-1-1 0 0,4-3 0 0,1 3 0 15,3 13 0-15,0-27 0 16,3 15 0-16,5-2 0 0,0 2 0 0,3 2 0 0,4 2 0 16,4 0 0-16,0 3 0 0,3 1 0 0,-3 2 0 15,0 2 0-15,0 3 0 16,0 3 0-16,-8-1 0 0,4 2 0 0,0 1 0 15,-7 2-16-15,-1 0-7 0,-3 0 5 0,-4-10-28 16,0 21 36-16,0-21-5 0,-7 23 7 16,-1-11-10-16,0-3 18 0,-7-1-13 0,4 3 13 15,-4-4-2-15,4 0 4 0,-8-2-17 0,7-1 20 16,-6-2-3-16,18-2-9 0,-31-2 17 16,13-3 8-16,3 0-13 0,-4-4 3 0,4-3-34 15,-4 1 34-15,0-3-16 0,8 4 13 16,-5-2 13-16,1 4 0 0,8-1-36 15,-4 1 34-15,11 8-60 0,-16-10 44 0,16 10-10 16,0 0 2-16,-15-4 3 0,15 4-3 0,0 0-17 16,-11 16-1-16,11-16-2 0,-11 17-5 15,7-6-24-15,-4 1-4 0,5 0 10 0,-1-1 2 16,-4 4 21-16,5-2-3 0,-5-3 6 16,8-10-4-16,-8 21 19 0,1-17 31 0,7-4 2 15,-11 12 28-15,11-12-20 0,-12 3 22 0,12-3-24 16,-15 0 37-16,15 0-12 0,0 0 15 15,-26-16 3-15,18 4 4 0,1-4-29 0,-1-3 17 16,-3-7-64-16,3-4 0 0,1-4 0 16,-1-7 0-16,4-3 0 0,-3 0 0 15,3 0 0-15,0 7 0 0,1 0 0 0,-1 2 0 16,4 1 0-16,0 2 0 0,-4 0 0 0,0 3 0 16,4 0 0-16,-7-3 0 0,7 2 0 15,-4 4 0-15,0 1 0 0,4 2-177 0,0 4-212 16,0 2-185-16,0 2-506 0,4 1 110 0,-4 14 61 15,4-17 83-15,-4 17 129 0,11-6 34 16,-11 6 59-16,15-2 51 0,-15 2 49 0</inkml:trace>
          <inkml:trace contextRef="#ctx0" brushRef="#br3" timeOffset="-270119.752">-1317 2 1955 0,'-7'-10'661'0,"7"10"-29"15,-8-11-44-15,8 11-40 0,0 0-46 16,0 0-93-16,-11-11-12 0,11 11-74 0,0 0-26 16,0 0-26-16,0 0-20 0,0 0-5 0,-7 45-54 15,7-23 2-15,3 5-35 0,1 7-16 16,0 3-12-16,7 5-37 0,-3 2-17 0,-1 0-15 15,16 15-16-15,-8 0-69 0,8-4-16 16,-1-2-9-16,-3-8 9 0,0-8-17 0,0-2 18 16,-4-1-26-16,-4-6 2 0,0 0 13 0,-7-5 3 15,0-2 16-15,-12-1 30 0,-3-2 2 16,-4-1 16-16,-8-3 18 0,-3-2 36 16,-4-4 27-16,0-3 58 0,3-2-63 0,-3-3-65 0,-8-3-29 15,8-2 0-15,0-3 0 16,0 1 0-16,4-3 0 0,3-4 0 0,0-2 0 15,8 0 0-15,4-2 0 0,3 1 0 0,5 0 0 16,6 0 0-16,1-2-49 0,7 4-350 16,4 0-334-16,1-1-400 0,2 3 109 0,-2 1 102 15,-1 2 136-15,0 4 36 0,0-1 69 0,-4 2 95 16,-11 5 108-16,19-4-50 0</inkml:trace>
          <inkml:trace contextRef="#ctx0" brushRef="#br3" timeOffset="-269211.7824">-1486-968 1610 0,'0'0'678'16,"0"0"-64"-16,-8-16-51 0,8 16 6 0,0 0-73 16,-26 34-63-16,14-12-31 0,-10 11-57 0,-5 15-48 15,1 10-92-15,-4 3-100 0,0 3-123 16,-8 16-113-16,8-21-199 0,-12 27-655 0,5 0 66 16,-1 2 95-16,-4 0 58 0,9-2 78 0,-1-3 91 15,7-19 116-15,-3 1 18 16</inkml:trace>
          <inkml:trace contextRef="#ctx0" brushRef="#br3" timeOffset="-269459.7862">-1961 179 2170 0,'0'-19'671'0,"0"19"-59"0,0 0-80 0,0 0-25 16,0 0-3-16,0 0-61 0,0 0-13 16,0 0-77-16,0 0 23 0,30 44-45 0,-19-23-9 15,0 4-38-15,4-1-35 0,-3 1 6 16,3 0-103-16,0 4-152 0,0 3 0 0,0-4 0 16,-4-2 0-16,1 0 0 0,-5-4 0 0,1 0 0 15,-1-2 0-15,-3-4 0 16,-4 2 0-16,-4-3 0 0,1-4 0 0,3-11 0 15,-19 18 0-15,7-15 0 0,-3 2 0 0,0-4 0 16,15-1 0-16,-30-1 0 0,7-4 0 16,8-2 0-16,-7-3 0 0,7-1 0 0,-4 0 0 15,8-1 0-15,-1 4 0 0,1-1 0 0,0 1 0 16,11 8 0-16,-12-12 0 0,12 12 0 16,0 0 0-16,0 0 0 0,0 0 0 0,0 0 0 15,0 0 0-15,0 0 0 0,49 9 0 0,-34-1 0 16,0 2 0-16,1 4 0 15,-5-1 0-15,0 4 0 0,-3-2 0 0,-5 2 0 16,-3-1 0-16,-3 2 0 0,-5-1 0 0,-7 3 0 16,0 0 0-16,-4 1 0 0,-3 0 0 15,-1-3 0-15,-4-3 0 0,-3 1 0 0,4-2 0 16,-4-2-85-16,0 0-389 0,-4-4-270 16,11-3-372-16,-3 1 102 0,-1-3 105 0,5-2 82 15,3-2 54-15,0-3 93 0,0 1 96 0,0-6 62 16</inkml:trace>
          <inkml:trace contextRef="#ctx0" brushRef="#br3" timeOffset="-268539.0566">-2467-628 1617 0,'0'0'563'0,"-15"6"-28"0,15-6-33 15,-7 9-44-15,7-9-46 0,0 0-61 16,0 0 25-16,0 0-35 0,18 20-62 0,-18-20-16 16,23 3-19-16,-8-1-47 0,4-4-23 0,4 1-69 15,3-3-52-15,4 3-73 0,0 1-62 16,1-2-87-16,3 4-43 0,-1 1-331 0,-2 2-481 15,3 0 133-15,-12 2 113 0,1 3 74 16,-4 0 69-16,-4 3 70 0,0 1 30 16</inkml:trace>
          <inkml:trace contextRef="#ctx0" brushRef="#br3" timeOffset="-268788.575">-2308 460 2124 0,'0'-14'619'0,"0"14"-40"0,0 0-62 15,0 0-46-15,0 0-49 0,0 0-17 0,0 0-93 16,0 0 34-16,0 0-60 0,0 0 6 0,0 0-67 16,-27 30 8-16,23-18-41 0,4-12-10 15,-11 21-5-15,4-10-19 0,3 1-12 0,-4-3-10 16,8-9-11-16,-11 16 39 0,11-16-84 15,-8 10-80-15,8-10 0 0,-7 6 0 16,7-6 0-16,0 0 0 0,0 0 0 0,0 0 0 0,-23-22 0 16,20 7 0-16,-1-8 0 15,0-11 0-15,-4-1 0 0,1-12 0 0,3 0 0 16,-3-3 0-16,-1 3 0 0,4 2 0 0,-3-1 0 16,-1 4 0-16,-3 0 0 0,3 10 0 15,1-2 0-15,-1 2 0 0,1 3 0 0,3 5 0 16,-15-1 0-16,19 5-799 0,0 1-386 0,4 1 146 15,-4 0 102-15,0 2 77 0,0-1 107 16,4 0 62-16,3-3 110 0,1 1-5 0,-1 2 71 16</inkml:trace>
          <inkml:trace contextRef="#ctx0" brushRef="#br3" timeOffset="-268051.6495">-2768 343 1279 0,'0'0'538'0,"22"-5"-31"16,-22 5-36-16,27 6 15 0,-12 1-51 16,4 2-15-16,-1 1-59 0,1 0 7 0,0 1-9 15,-8 2-42-15,5 0-10 0,-1-1 13 16,-8 0-28-16,1 0 23 0,-5 0 23 15,-3-12-23-15,-3 19-3 0,-9-8 11 0,-3-1-195 16,-7-2-128-16,-1-1 0 0,0-4 0 0,-7 1 0 16,4-2 0-16,3-2 0 0,-3-2 0 15,3-2 0-15,1 0 0 0,3-6 0 0,4 4 0 16,3-2 0-16,5-3 0 0,3-1 0 16,4 12 0-16,8-25 0 0,3 10 0 0,4 2 0 15,4 1 0-15,3-1-809 0,-3 2-333 0,4 3 126 16,-4-1 102-16,3 5 126 15,1-3 35-15,-4 3 11 0,0-1 117 0,-4 2 36 0,4 0 90 16</inkml:trace>
          <inkml:trace contextRef="#ctx0" brushRef="#br3" timeOffset="-265961.8542">-5518 435 1059 0,'12'8'371'0,"-12"-8"24"0,0 0-58 0,11 8-4 16,-11-8-18-16,11 5 31 0,-11-5-6 0,0 0 13 16,0 0 6-16,0 0-32 0,0 0-27 15,0 0-14-15,0 0 14 0,0 0-19 0,0 0-30 16,-26-28-5-16,11 13 28 0,0 2-51 15,0-7-31-15,-4-2-18 0,-8-7-16 0,1-3-22 16,-4-15-16-16,0 1-4 0,3 7-6 0,-3-8 2 16,4-2-38-16,7 9-12 0,4 3 30 15,0 1-46-15,3 6 10 0,5-1-22 16,-4 1-21-16,7 7-13 0,0-3 0 0,0 4 0 16,4 2 0-16,0 1 0 0,4-1 0 15,4 1 0-15,3 1 0 0,-4 4 0 0,5 0 0 16,3 1-8-16,0 3-25 0,0 3-29 15,4-1 1-15,-8 2 4 0,4 3-12 0,-15 3 16 16,23 0-22-16,-23 0-4 0,19 9 20 0,-12-1 3 16,1 3-6-16,-4 2-9 0,-4-13 25 15,-4 28 2-15,0-7-7 0,-3-1 25 0,-1 7-10 16,-7 2 1-16,4 6 6 0,-5 2 19 0,-2 1 0 16,-5 14-5-16,4 2-3 15,-3-10 13-15,-1 6-8 0,4-6 0 0,4-5 16 16,0-2-11-16,0 0-5 0,0-1 0 0,7-4-17 15,1-1 17-15,3-6 2 0,0 1-9 16,4-3 5-16,0-1 10 0,8-1-6 0,-5-5 4 16,1-1-1-16,4-3 34 0,-1 0-47 0,8-5 29 15,-3 0-24-15,3-3 11 0,-4 0 13 16,8 0-8-16,-4-6 8 0,-15 2 4 0,34-6 19 16,-23 2-13-16,8-3 3 0,-4-2 9 15,0-4 6-15,0-1 43 0,0-1-4 0,-3-3-1 16,3-6 8-16,-8-1-3 0,8-4-10 0,-7 0 13 15,3-3-2-15,-7 0 1 16,4 0-24-16,-1-2 17 0,-3 3 18 0,3 1-38 16,-3 3-16-16,0 2-33 0,0 1-38 0,0 2-67 15,-4 4-43-15,0 1-123 0,0 1-134 16,0 16-288-16,3-15-387 0,-3 15 161 0,0 0 49 16,0 0 107-16,0 0 70 0,0 0 78 0,0 0 147 15,-15 43-74-15,15-24 76 0</inkml:trace>
          <inkml:trace contextRef="#ctx0" brushRef="#br3" timeOffset="-265051.4003">-4967 412 1474 0,'0'0'522'0,"11"-2"-28"0,-11 2-36 0,0 0 3 0,0 0-59 16,0 0-57-16,0 0-9 0,0 0-3 15,0 0-26-15,0 0 0 0,-34-16-36 16,19 10-15-16,4 1-2 0,-8-1-22 0,0-3 22 16,4 1-24-16,-4-4 11 0,-3-5-62 15,3 2 10-15,-4-5-40 0,4-4 33 0,-3-3-21 16,-1-5-13-16,1-2-142 0,3-2-6 0,4-2 0 16,-4 1 0-16,7-6 0 0,1 3 0 15,-4-4 0-15,7 2 0 0,1-2 0 0,3 1 0 16,0 8 0-16,1 1 0 0,-1 2 0 15,4 5 0-15,0 3 0 0,0 4 0 0,0 0 0 16,7 3 0-16,-3 3 0 0,0 3 0 0,3 0 0 16,-7 11 0-16,12-10 0 15,-12 10 0-15,19-1 0 0,-19 1 0 0,18 8 0 16,-6 1 0-16,-5-1 0 0,5 6 0 0,-1 2 0 0,-3 2 0 16,3 1 0-16,-7 3 0 15,-1 2 0-15,1 3 0 0,-4 2 0 0,0 4 0 16,-4 4-62-16,4-2-22 0,-7 7 17 0,-1 0 3 15,-3 0-8-15,3-1-12 0,1-5 30 16,-1 2 11-16,1-3-1 0,-5 5 6 0,5-8-13 16,-1 5 12-16,1-5-2 0,-4-4 28 15,3 3-10-15,0-4-12 0,5-3 6 0,-1-2 6 16,4-5 8-16,-4 0 10 0,0-1 10 0,4-1-18 16,0-15 16-16,0 22 25 15,0-22-20-15,12 18 27 0,-9-14-14 0,-3-4 10 16,23 7 10-16,-12-5-6 0,-11-2 34 0,31-2-20 15,-16-3-5-15,4-1 30 0,-1-3-20 16,1 0 33-16,0-4 2 0,4-4-20 0,-4-3 8 16,-4-2 3-16,0-3-80 0,0-3 0 0,-4 0 0 15,-3-1 0-15,3 1 0 0,-3-1 0 16,-5 0 0-16,1 3 0 0,0 1 0 0,-4 3 0 16,4 2 0-16,-4 2 0 0,0-1 0 15,0 2-187-15,0 17-300 0,-4-24-706 0,0 12 131 16,4 12 125-16,-7-13 47 0,7 13 96 15,-19-5 98-15,19 5 59 0,0 0 135 16,-30 14-25-16</inkml:trace>
          <inkml:trace contextRef="#ctx0" brushRef="#br3" timeOffset="-263919.475">-6853 582 1382 0,'0'0'604'0,"0"0"-21"0,0 0-25 0,0 0-41 16,0 0-38-16,0 0-39 0,0 0-53 15,0 0 2-15,0 0-66 0,0 0-19 0,0 0-20 16,-22-37-66-16,22 37 7 0,-11-11-43 0,11 11-6 16,-8-12-25-16,8 12-15 15,-8-9-46-15,8 9-8 0,0 0-41 0,-7-12 5 16,7 12-21-16,0 0-20 0,0 0 6 0,0 0-22 15,0 0 4-15,0 0 7 0,0 0-18 16,0 0 5-16,0 0-2 0,41 22-19 0,-33-14 22 16,-8-8-6-16,7 10-5 0,-7-10-8 0,12 8 49 15,-12-8-31-15,4 8 8 0,-4-8 2 16,0 0 14-16,0 0 9 0,0 0-15 0,0 0 36 16,0 0 13-16,0 0-29 0,0 0 4 15,0 0 14-15,0 0-15 0,0 0-5 0,0 0 21 16,-34-21-13-16,34 21-26 0,-4-17 2 0,4 17 22 15,-4-14-35-15,4 14 19 16,0 0-28-16,0-21 12 0,0 21 8 0,0 0-28 16,11-11 18-16,-11 11-2 0,0 0 7 0,23 5 5 15,-23-5-8-15,19 15 11 0,-12-3 17 16,5 3-4-16,-8 2-24 0,3 3 19 0,-7-1 2 16,0-1-26-16,-4 4 18 0,1 0-46 0,-9 3-40 15,-7 0-83-15,-3-3-59 0,-8 3-135 16,-1-2-453-16,-3-2-185 0,-18 4 57 0,3-8 122 15,-15 0 65-15,3-2 51 0,5-5 74 16,-12 0 43-16,4-4 90 0</inkml:trace>
          <inkml:trace contextRef="#ctx0" brushRef="#br3" timeOffset="-261919.8024">-8787-41 1100 0,'0'0'451'16,"-4"-20"-11"-16,0 8-28 0,4 12 3 15,-3-22-13-15,3 22-21 0,-4-22-18 0,4 10 1 16,0 12-16-16,0-18 0 0,0 18-28 0,-4-19-18 15,4 19-33-15,0 0-13 0,0-18-18 16,0 18-28-16,0 0 13 0,0 0-44 0,0-18-23 16,0 18-8-16,0 0 11 0,0 0-57 0,0 0 32 15,0-19-35-15,0 19 4 0,0 0 2 16,0 0-36-16,0 0-28 0,0 0-3 0,0 0-22 16,0 0-16-16,0 0 0 0,0 0 0 0,0 0 0 15,0 0 0-15,0 0 0 16,19 35 0-16,-15-18 0 0,3 1 0 0,-3 4 0 15,4 4 0-15,-5 4 0 0,5 2 0 0,-4 1 0 16,-1 0 0-16,1 1 0 0,0 0 0 16,3 0 0-16,-3-2 0 0,0 0 0 0,0 0 0 15,3 0 0-15,-3-2 0 0,0-3 0 16,0-1 0-16,-1-1 0 0,5 0 0 0,-4-1 0 16,-4-1 0-16,7 2 0 0,-3-6 0 0,0-1 0 15,-4 0 0-15,4-1 0 0,-1-2 0 16,-3 1 0-16,4-1 0 0,0-4 0 0,0 3 0 15,-1-2 0-15,-3-12 0 0,4 20 0 16,-4-20 0-16,4 17 0 0,-4-17 0 16,0 15 0-16,0-15 0 0,4 14 0 0,-4-14 0 15,0 0 0-15,4 17 0 0,-4-17 0 0,0 0 0 16,3 10 0-16,-3-10 0 0,0 0 0 16,0 0 0-16,0 0 0 0,0 0 0 0,0 0 0 15,0 0 0-15,0 0 0 0,15 2-610 0,-15-2-542 16,0 0 82-16,0 0 149 0,0 0 102 15,0 0 33-15,0 0 118 0,0 0 74 0,0 0 13 16,0 0 72-16,0 15 61 0</inkml:trace>
          <inkml:trace contextRef="#ctx0" brushRef="#br3" timeOffset="-262619.7005">-9040-88 1574 0,'0'-19'624'15,"0"-1"-7"-15,-4 7-5 0,4 13-44 16,-3-21-20-16,3 21-31 0,-8-12-36 0,8 12-84 15,0 0-23-15,-4-15-39 0,4 15-48 0,0 0 2 16,0 0-5-16,0 0-20 0,0 0 10 16,0 0-128-16,0 0-146 0,0 58 0 0,4-35 0 15,0 5 0-15,0 6 0 0,-1 3 0 16,1 3 0-16,4 2 0 0,-4 0 0 0,3 1 0 16,1-1 0-16,-5-5 0 0,5-1 0 15,-1-1 0-15,-3-1 0 0,4 0 0 16,-4-1 0-16,3-2 0 0,1-4 0 0,-5-5 0 15,1 3 0-15,0-9 0 0,-4 2 0 0,4-3 0 16,-4-1 0-16,0-14 0 0,11 16 0 16,-7-7-1060-16,-4-9-107 0,0 0 120 0,0 13 171 15,0-13 47-15,0 0 58 0,0 0 93 0,0 0 64 16,0 0 97-16,0 0 43 0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9:48.113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B6D2048-0C73-406A-BC89-09A7D2879CFA}" emma:medium="tactile" emma:mode="ink">
          <msink:context xmlns:msink="http://schemas.microsoft.com/ink/2010/main" type="inkDrawing" rotatedBoundingBox="13857,11176 17382,11334 17359,11835 13834,11676" semanticType="callout" shapeName="Other">
            <msink:sourceLink direction="with" ref="{F178A8B3-32B9-4D01-941D-09062D5B774A}"/>
            <msink:sourceLink direction="with" ref="{8AB93B1D-9E01-469F-B4C9-A05EDD873F56}"/>
          </msink:context>
        </emma:interpretation>
      </emma:emma>
    </inkml:annotationXML>
    <inkml:trace contextRef="#ctx0" brushRef="#br0">96 99 816 0,'0'0'346'0,"-15"-10"4"0,15 10-4 15,-8-10-1-15,8 10-32 0,-3-10-1 16,3 10-13-16,-12-12-27 0,12 12 43 0,-11-12-24 16,11 12-19-16,-15-10-14 0,15 10-20 15,-8-8 3-15,8 8-6 0,-3-12-4 0,3 12-37 16,0 0-14-16,-15-10-19 0,15 10-23 0,0 0-13 15,-8-7 19-15,8 7-26 16,0 0-26-16,0 0 13 0,0 0-18 0,0 0-21 16,0 0 1-16,0 0-14 0,0 0 11 0,0 0-20 15,26 27 20-15,-10-21-15 0,-9 2-11 16,8-2-12-16,-7 2 2 0,3 1 51 0,8 0-35 16,-4 1-16-16,0-1 23 0,4 2-41 15,-4-1 29-15,0 0-34 0,8 2 18 0,-4-2-13 16,-1 2 21-16,5 0-8 0,3 1-3 0,-3-3-25 15,-4 2 15-15,4 0 34 0,3 3-29 16,-3-4-12-16,3 0 15 0,-3 1-5 16,3 0-1-16,-3-3-4 0,3 1 7 0,-3 2-17 0,3-4-6 15,-3 2 31-15,7 0-43 16,-11-1 15-16,11-1 2 0,-4 2-2 0,4-3 18 16,-3 1-11-16,-1 1-4 0,8-3-1 0,-4 1 24 15,0 2-32-15,1-1 32 0,-1 1-8 16,0-1-8-16,0-2-15 0,0 2 35 0,4 0-38 15,-4-2 11-15,-3 5-21 0,7-4 25 16,-4-1 3-16,-4 3-2 0,8-4-31 0,-4 1 18 16,1 0-16-16,-5-1 31 0,0-2 5 0,1 2-25 15,3-2 0-15,-4-1 15 0,1 3-13 16,-1-4 15-16,4 0-48 0,-7 1 39 0,7-1-6 16,-3 3-5-16,-1-2-8 0,0-2 54 0,1 1-7 15,-1 1-16-15,1-2-13 16,-1 1 13-16,-3-1 6 0,7 2-4 0,-4-2-22 15,1 2 10-15,3-4 13 0,-4 2-31 0,4 0 30 16,0-2-4-16,1 1-16 0,-5-1 10 16,4 1-9-16,0-1 7 0,0 0-19 0,1-1 35 15,-1 1-32-15,-4 1 8 0,4 0 3 16,-3-2-21-16,-1-1 37 0,1 1-27 0,-5 2 6 16,5-1 28-16,-5-2-26 0,5 1-8 0,-5-2 24 15,5 1 20-15,-5 0-8 0,5-2-35 16,-5 2-19-16,5-2 14 0,-5 0-1 0,5-1 3 15,-5 2-5-15,1-2-3 0,3 1-15 16,-3-1 36-16,3-1-13 0,-3 4 2 16,-4-3-2-16,7 0 3 0,-3 2-1 0,0 0-25 15,-1-2 49-15,1 2 2 0,-1 0-5 16,1-1-10-16,-4 0 0 0,4 0 17 0,-1-1-20 16,1 0 19-16,-4 1-6 0,-1-2 5 0,5 0-21 15,-4 1 19-15,0-1 17 0,0-2-22 16,0 2 7-16,-1-3 15 0,-3 1-7 0,4 2-8 15,0-1-2-15,-4 1 12 0,0 1-17 0,-3-2 32 16,3 1-12-16,0 1-7 0,-4-1 17 16,4-1-5-16,-3 3 13 0,-1-3-6 15,0 2 11-15,4 1-20 0,-11-1 4 0,11 2-17 16,0 0 15-16,-15 5-25 0,12-11 37 16,-12 11-30-16,15-7-12 0,-15 7-1 0,15-9-33 15,-15 9-28-15,7-6-108 0,-7 6-76 16,0 0-172-16,19-1-609 0,-19 1 46 0,15-2 130 15,-15 2 73-15,0 0 88 0,19-3 34 0,-19 3 75 16,0 0 60-16,0 0 139 0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11:53.931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8FDF403-3E3B-4266-9B43-B9C243B7010E}" emma:medium="tactile" emma:mode="ink">
          <msink:context xmlns:msink="http://schemas.microsoft.com/ink/2010/main" type="inkDrawing" rotatedBoundingBox="8758,4602 9279,9040 7792,9214 7271,4776" semanticType="verticalRange" shapeName="Other">
            <msink:sourceLink direction="with" ref="{2E7D31CE-BB1E-4436-A561-457016CCD898}"/>
          </msink:context>
        </emma:interpretation>
      </emma:emma>
    </inkml:annotationXML>
    <inkml:trace contextRef="#ctx0" brushRef="#br0">1255 9 1323 0,'7'-10'499'15,"-7"10"-15"-15,8-8-11 0,-8 8-50 16,0 0-29-16,0 0-33 0,0 0-8 0,8-11-51 15,-8 11-10-15,0 0-8 0,0 0-59 0,0 0 18 16,-31 39-51-16,16-17 5 0,4 2-33 16,-12 7 15-16,4 2-58 0,-11 11 25 15,-4 4-41-15,8 5 17 0,-12-5-42 0,12 6 15 16,-8-1 15-16,4 0-36 0,-4 1-23 16,11-3 28-16,-3 1-61 0,-8-2 39 0,11 1-9 15,-3-2 19-15,3-8-60 0,4-3 24 0,4 0 5 16,-7-4-5-16,3 2-95 0,4-3 2 15,-4 3 3-15,-4-3 19 0,8 1 24 0,-4-2-35 16,4 1 15-16,-11 1-15 0,11 0 46 16,0-1-23-16,-4-2 20 0,4-4 11 0,-8 0-9 15,12 0-14-15,-4-2-1 0,0 0 24 16,-4 1-23-16,4-1 17 0,0 1-12 0,-4-3-24 16,4-1 14-16,0 0 4 0,3-3 19 15,-3-1-11-15,0-1 13 0,7-1-5 0,-3-2 5 16,-4 1-21-16,8-4 14 0,-1 1-1 15,-3-2 10-15,11 0-4 0,-8-1-8 0,8-9-19 16,-15 15 40-16,8-6-16 0,7-9-24 16,-8 12 11-16,-3-5 13 0,11-7 10 0,-8 14-15 15,8-14-15-15,-15 12 25 0,7-5-5 0,8-7-1 16,-7 11 4-16,-4-3-16 0,11-8 5 16,-15 11 44-16,7-6-29 0,8-5-7 0,-8 10 3 15,8-10 4-15,-18 10 1 0,18-10 2 0,-8 9-2 16,8-9 14-16,-15 7-24 15,15-7-3-15,-8 6 2 0,8-6-5 0,-18 8 10 16,18-8 29-16,0 0-18 0,-8 5 7 0,8-5 3 16,0 0-3-16,-7 7 8 0,7-7 24 15,0 0-19-15,0 0-5 0,0 0 5 0,-16 8 26 16,16-8-1-16,0 0-19 0,0 0-32 0,0 0 24 16,0 0 22-16,0 0-19 0,0 0 22 15,0 0-28-15,-11 5 13 0,11-5-13 0,0 0 7 16,0 0-1-16,0 0-1 0,0 0-3 15,0 0-12-15,0 0 5 0,0 0-10 0,0 0 12 16,0 0 3-16,0 0 0 0,0 0-15 0,0 0 2 16,0 0-5-16,0 0 18 15,0 0 6-15,0 0-40 0,0 0 22 0,0 0-14 16,0 0 23-16,0 0-27 0,0 0-9 0,0 0 22 16,0 0 17-16,0 0-6 0,0 0 1 15,0 0 11-15,0 0-4 0,0 0-7 0,0 0 23 16,27 12 3-16,-27-12-4 0,0 0-1 0,0 0-34 15,0 0 44-15,0 0-11 0,7 6-17 16,-7-6-21-16,0 0 0 0,15 10 0 0,-15-10 0 16,11 9 0-16,-11-9 0 15,8 10 0-15,0-2 0 0,-1-1 0 0,4 3 0 16,4 3 0-16,-7 0 0 0,7 0 0 0,-7 1 0 16,3 3 0-16,4-3 0 0,-7 4 0 0,7-2 0 15,-4 3 0-15,-3 0 0 0,7-1 0 16,-8 4 0-16,1 0 0 0,3-2 0 0,4 4 0 15,-7-4 0-15,7 6 0 0,-4-1 0 16,4-1 0-16,-7-2 0 0,3 2 0 0,4 2 0 16,-7-3 0-16,7 2 0 0,-8-2 0 0,5 3 0 15,3-4 0-15,-8 3 0 0,8-3 0 16,-3-2 0-16,-5 4 0 0,1-2 0 0,-1 0 0 16,8-2 0-16,-11 2 0 0,11 1 0 0,0 3 0 15,-7-3 0-15,3 3 0 0,4-1 0 16,-7-1 0-16,7-1 0 0,-4 3 0 15,4 0 0-15,-7-1 0 0,7 0 0 0,-4 1 0 16,-3-1 0-16,-1-1 0 0,8 2 0 16,-3-4 0-16,-5 3 0 0,1-1 0 0,7 0 0 15,-8-2 0-15,5 0 0 0,-5 1 0 0,1 3 0 16,7-6 0-16,-8 4 0 0,5 0 0 16,3-1 0-16,-8 1 0 0,8-1 0 0,-11-1 0 15,11 0 0-15,-7-1 0 0,-1 1 0 16,1-3 0-16,3 0 0 0,4 2 0 0,-7-1 0 15,-1-2 0-15,1 3 0 0,3-3 0 0,-3 1 0 16,-1 3 0-16,1-3 0 0,7 1 0 16,-8 2 0-16,-3-4 0 0,11 2 0 0,-7 2 0 15,-1-3 0-15,1 2 0 0,3 1 0 16,-3 1 0-16,7 2 0 0,0 0 0 16,-11 3 0-16,11 0 0 0,-8 1 0 0,8-2 0 15,-7 2 0-15,3-3 0 0,-3 4 0 0,-1-5 0 16,1-4 0-16,-1 2 0 0,5-3 0 15,-5-3 0-15,1 0 0 0,-1-2 0 0,1-3 0 16,-1 0 0-16,1-2 0 0,-4-1 0 0,11 1 0 16,-15-3 0-16,0-7 0 0,15 16-16 15,-4-5-570-15,-3-4-533 0,-8 5 75 0,0-12 112 16,7 22 149-16,-7-10 23 0,0-12 125 16,0 26 69-16,0-11-45 0,0 2 109 15,0-4 16-15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12:04.97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E7D31CE-BB1E-4436-A561-457016CCD898}" emma:medium="tactile" emma:mode="ink">
          <msink:context xmlns:msink="http://schemas.microsoft.com/ink/2010/main" type="writingRegion" rotatedBoundingBox="9575,8310 11880,8835 11617,9984 9313,9459">
            <msink:destinationLink direction="with" ref="{68FDF403-3E3B-4266-9B43-B9C243B7010E}"/>
          </msink:context>
        </emma:interpretation>
      </emma:emma>
    </inkml:annotationXML>
    <inkml:traceGroup>
      <inkml:annotationXML>
        <emma:emma xmlns:emma="http://www.w3.org/2003/04/emma" version="1.0">
          <emma:interpretation id="{8EBBD3EC-3D6A-4B65-84B7-9D83D7B3B034}" emma:medium="tactile" emma:mode="ink">
            <msink:context xmlns:msink="http://schemas.microsoft.com/ink/2010/main" type="paragraph" rotatedBoundingBox="9575,8310 11880,8835 11617,9984 9313,94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8374D5-7999-4556-8980-E6EE2769C68B}" emma:medium="tactile" emma:mode="ink">
              <msink:context xmlns:msink="http://schemas.microsoft.com/ink/2010/main" type="line" rotatedBoundingBox="9575,8310 11880,8835 11617,9984 9313,9459"/>
            </emma:interpretation>
          </emma:emma>
        </inkml:annotationXML>
        <inkml:traceGroup>
          <inkml:annotationXML>
            <emma:emma xmlns:emma="http://www.w3.org/2003/04/emma" version="1.0">
              <emma:interpretation id="{A6CAB584-C36E-4244-9905-026080655E23}" emma:medium="tactile" emma:mode="ink">
                <msink:context xmlns:msink="http://schemas.microsoft.com/ink/2010/main" type="inkWord" rotatedBoundingBox="9575,8310 11880,8835 11617,9984 9313,9459"/>
              </emma:interpretation>
              <emma:one-of disjunction-type="recognition" id="oneOf0">
                <emma:interpretation id="interp0" emma:lang="en-US" emma:confidence="1">
                  <emma:literal>string</emma:literal>
                </emma:interpretation>
                <emma:interpretation id="interp1" emma:lang="en-US" emma:confidence="0">
                  <emma:literal>string.</emma:literal>
                </emma:interpretation>
                <emma:interpretation id="interp2" emma:lang="en-US" emma:confidence="0">
                  <emma:literal>String</emma:literal>
                </emma:interpretation>
                <emma:interpretation id="interp3" emma:lang="en-US" emma:confidence="0">
                  <emma:literal>sting</emma:literal>
                </emma:interpretation>
                <emma:interpretation id="interp4" emma:lang="en-US" emma:confidence="0">
                  <emma:literal>strung</emma:literal>
                </emma:interpretation>
              </emma:one-of>
            </emma:emma>
          </inkml:annotationXML>
          <inkml:trace contextRef="#ctx0" brushRef="#br0">268 57 1392 0,'-8'-7'550'0,"-7"-2"-33"0,0 3-53 16,-4-3-47-16,-3 5-8 0,3-3-32 0,-4 3-27 15,4 1-25-15,4-1-20 0,0 3-41 0,-4-1-36 16,4 1 7-16,15 1-17 0,-26 1-55 16,11 2-14-16,15-3 2 0,-15 7-28 0,15-7-3 15,-8 12 13-15,8-12-41 16,0 17 26-16,0-17-36 0,15 20-8 0,-7-8 0 16,14 1-25-16,-3 3-5 0,4-2 48 0,-4 4-46 15,11-4 20-15,-11 5-45 0,15 3 12 16,-12-4-7-16,1 1-11 0,-4-1-10 0,7 4 23 15,-11-2-10-15,0 2 8 0,-7-3-29 0,7-1 24 16,-11 0-8-16,-4-1 20 0,0 0-5 16,0 0 0-16,-8-1-33 0,-3-1 20 0,3-1-7 15,-7 0 10-15,0-3-8 0,-4 0-51 0,4-3-5 16,0-3-25-16,-4-2-47 16,4-3-59-16,15 0-33 0,-34-5-25 0,19 0-11 15,4-1-76-15,-4-3-108 0,0 0-108 0,7-1-15 16,4 1-350-16,4 9 71 0,-15-17 79 15,15 17 146-15,0-20 8 0,0 20 31 0,15-14 56 16</inkml:trace>
          <inkml:trace contextRef="#ctx0" brushRef="#br0" timeOffset="319.4205">475 114 1722 0,'0'-17'566'0,"0"17"-6"16,0 0-53-16,0-17-74 0,0 17-13 15,0 0-34-15,0 0-10 0,0 0 6 0,0 0-136 16,0 0 11-16,0 0-38 0,23 28 1 16,-23-12 0-16,7 0 5 0,-7 6-43 0,8 2 23 15,-4-1-52-15,-1 3-2 0,1 0-23 0,-4 2 3 16,0-3-24-16,8 0-17 0,-1 0 5 15,-7-3-8-15,8 0-62 0,-8-5-25 0,0-1-43 16,7 0-70-16,-7-3-28 0,0-13-81 0,0 20-75 16,0-20-128-16,-7 14-220 15,7-14-300-15,0 0 26 0,0 0 82 0,0 0 141 16,0 0 51-16,0 0 18 0,0 0 84 0,0 0 72 16,0 0 126-16</inkml:trace>
          <inkml:trace contextRef="#ctx0" brushRef="#br0" timeOffset="523.2745">392 197 1451 0,'0'-7'527'0,"0"7"-35"0,0-18-57 16,0 18-51-16,0 0-3 0,0-21-58 0,0 21-21 16,15-12-36-16,-7 6-31 0,-8 6-15 15,19-9-51-15,-4 7-18 0,4 1-48 0,-4-3-57 16,7 6-46-16,-3 0-67 0,-4-2-32 0,8 1-101 15,-4 3-123-15,-4-3-122 0,4 5-341 16,3-2 23-16,-7 1 85 0,-3-1 87 0,3 1 58 16,0 0 78-16,-4 0 43 0</inkml:trace>
          <inkml:trace contextRef="#ctx0" brushRef="#br0" timeOffset="912.0003">762 126 1295 0,'0'0'583'16,"-4"-18"-7"-16,4 18-46 0,0 0-38 0,0 0-52 16,-4-15-41-16,4 15-41 0,0 0-15 0,0 0-43 15,0 0-21-15,0 0-19 0,0 0-8 16,0 0-14-16,15 51-43 0,-15-34-32 0,8 1-14 16,-1 3-6-16,1 1 11 0,-1 1-44 0,-3-1 33 15,4 1-51-15,-1-1 13 0,1 0-28 16,-1-2 0-16,-7-2 12 0,8 0 9 0,-4-5-50 15,-4 0 73-15,4-1-42 0,-4-12-76 0,3 19-3 16,-3-19 0-16,0 0 0 0,0 0 0 16,0 0 0-16,0 0 0 0,0 0 0 15,0 0 0-15,0 0 0 0,0 0 0 0,0 0 0 16,-3-53 0-16,3 35 0 0,3 1 0 16,-3-5 0-16,0 0 0 0,8 1 0 0,-1 3 0 15,1 3 0-15,-8 2 0 0,7 1 0 0,5 1 0 16,-5 2 0-16,-7 9 0 0,23-12 0 15,-16 9-364-15,-7 3-163 0,19 0-170 0,-19 0-367 16,15 5 211-16,-15-5-17 0,27 5 120 0,-27-5 69 16,15 4 54-16,-15-4 56 0,23 3 67 15,-23-3 51-15</inkml:trace>
          <inkml:trace contextRef="#ctx0" brushRef="#br0" timeOffset="1297.1568">1063-134 1622 0,'0'0'661'0,"0"-18"-62"0,0 18-80 0,0-18-32 16,0 18-57-16,0 0-64 0,8-22-72 15,-8 22-99-15,0 0 9 0,0-10-111 0,0 10-93 16,0 0-213-16,0 0-260 0,0 0-418 0,19 30 100 16,-12-15 143-16,1 3 21 15,-1 3 56-15,1-2 57 0,3 1 74 0</inkml:trace>
          <inkml:trace contextRef="#ctx0" brushRef="#br0" timeOffset="1103.7996">1112 162 1318 0,'0'-16'496'0,"0"16"47"0,0 0-54 16,0 0-8-16,0-22 16 0,0 22-88 15,0 0-22-15,0 0 4 0,0 0-22 0,0 0-31 16,0 0-34-16,0 0 11 0,0 0-13 0,0 0-71 16,8 54 22-16,3-35-99 0,-7 6 20 15,0 0-5-15,3 1-57 0,-7-1-55 0,8 3-34 16,-8-3-62-16,8-2-71 0,-8-1-79 0,7-2-121 16,-7-3-373-16,8-2-382 0,-5-3 115 15,-3-12 70-15,4 18 114 0,-4-18 80 0,4 7 62 16,-4-7 55-16,0 0 88 0</inkml:trace>
          <inkml:trace contextRef="#ctx0" brushRef="#br0" timeOffset="1711.9018">1286 144 1464 0,'0'0'476'0,"8"12"-10"0,-8-12-39 16,0 15-17-16,7-3-42 0,1-1-35 15,-8 6-28-15,11 0-29 0,-7 3-15 0,-1 1-28 16,-3 0-36-16,8 4-13 0,0-1 1 0,-8-1-27 16,7-1-17-16,1 2 4 15,-8-4-8-15,7-4-4 0,-7 1-3 0,4-2 1 16,-4-3 25-16,0-12 8 0,4 19-21 0,-4-19 8 15,0 0-5-15,0 13 0 0,0-13-23 16,0 0 23-16,0 0-13 0,0 0-23 0,0 0-25 16,0 0 43-16,-4-48-128 0,4 30 0 0,0-3 0 15,4-3 0-15,-1 1 0 0,-3 1 0 16,8-2 0-16,0 3 0 0,-8-1 0 0,7 1 0 16,1 3 0-16,-1 3 0 0,1 1 0 0,-5 1 0 15,5 1 0-15,0 5 0 0,-8 7 0 16,22-6 0-16,-22 6 0 0,19 2 0 15,-19-2 0-15,23 11 0 0,-12-2 0 0,-3 3 0 16,7 1 0-16,-8 2 0 0,8 2 0 16,-11-1 0-16,11 2 0 0,-7 0 0 0,3 0-6 15,-3 1-311-15,-5 5-116 0,1-4-286 16,4 0-315-16,-8-3 120 0,7-4 39 0,-7 3 99 16,8-3 111-16,3 0 48 0,-3-1 31 0,7 0 84 15,0-2 8-15</inkml:trace>
          <inkml:trace contextRef="#ctx0" brushRef="#br0" timeOffset="2511.884">2048 180 1215 0,'-15'-19'530'0,"-4"4"-49"0,-4 3 3 16,8 4-23-16,-4 1-39 0,-3 2 1 0,-5-1-88 15,8 6-5-15,-3 0-10 0,-1 4-41 0,-3 1-41 16,7 4-41-16,-4 1 12 0,16 3-18 16,-8 2-12-16,3 4-10 0,5 0-34 0,-1 3-12 15,8-1-15-15,0 5-3 0,8-2-16 0,7 1-45 16,-4 0-8-16,4 1-29 15,8-4-22-15,-4-2 0 0,3-2-19 0,-3-3-19 16,8 1 14-16,-12-6-2 0,7 0 8 0,-3-5 5 16,4-2 0-16,-8-1 7 0,-4-5 26 15,4-2-10-15,0-4 31 0,-3-1-8 0,-5-3 46 16,1-6-11-16,-8-3 19 0,0 0-13 16,0-2 43-16,0 1 1 0,0-1 17 0,-8-1 36 15,8 2-18-15,0 1 16 0,-4 1-18 0,1 1 10 16,-1 5-105-16,0-3-41 0,4 5 0 15,0 13 0-15,-4-22 0 0,4 22 0 0,0-12 0 16,0 12 0-16,0 0 0 0,0 0 0 16,0 0 0-16,0 0 0 0,0 0 0 15,8 55 0-15,-4-32 0 0,-1 2 0 0,1 7 0 16,4 3 0-16,-1 7 0 0,8 2 0 0,0 13 0 16,-3-10 0-16,3-4 0 0,0 1 0 15,-4-3 0-15,4 3 0 0,0-1 0 0,-3-1 0 16,-5 0 0-16,1-1 0 0,-1-6 0 0,-7 3 0 15,0-5 0-15,0-1 0 0,0 0 0 16,-7-1 0-16,-8-3 0 0,7-1 0 0,-11-3 0 16,4-2 0-16,0-3 0 0,-11-3 0 0,3-4 0 15,-3 0 0-15,-1-3 0 0,-3-5 0 16,4-1 0-16,-1-6 0 0,-3 0 0 0,8-9 0 16,-12-3 0-16,7-7 0 0,-3-3 0 15,4-2-259-15,-8-1-79 0,19-3-89 16,-4 0-188-16,-4 1-401 0,8 4 87 0,4 1 79 15,-4 0 85-15,7 6 76 0,-7-1 98 0,11 2 41 16,-3 1 63-16,-1 0 60 0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7:00:34.717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79DAFA2-8E39-4AAB-AA23-928855731564}" emma:medium="tactile" emma:mode="ink">
          <msink:context xmlns:msink="http://schemas.microsoft.com/ink/2010/main" type="inkDrawing" rotatedBoundingBox="7668,16542 9254,16645 9240,16864 7653,16761" semanticType="callout" shapeName="Other"/>
        </emma:interpretation>
      </emma:emma>
    </inkml:annotationXML>
    <inkml:trace contextRef="#ctx0" brushRef="#br0">-8-8 1174 0,'0'0'323'0,"0"0"-21"15,0 0-56-15,-11-8-13 0,11 8-26 0,0 0-2 16,0 0-29-16,0 0-4 0,0 0-16 16,0 0-23-16,0 0-13 0,0 0-7 0,26 35-26 15,-18-26 13-15,-1-1-26 0,1 1 0 0,3 1-30 16,-3 2 7-16,7 0-18 16,-8-5-2-16,12 6-46 0,-4-4-16 0,-7 1-30 15,11 3 27-15,-4-5-30 0,0 4 8 16,4-3 20-16,-4-3-20 0,7 1-11 0,-3 2-12 15,4-5-8-15,-4 3 18 0,11-2-18 0,-4 2 10 16,1-2-20-16,3 2 2 0,4-3-20 16,-4 1 12-16,4 0-7 0,0-2 0 15,0 0 33-15,-4 1-2 0,4 1 13 0,-8-3 32 16,4 0 19-16,4-2 20 0,-11 2 3 0,11-2 25 16,-8 0-23-16,4 0 6 0,-3 0-4 0,-5-3 19 15,5 2-13-15,3-1 38 16,-4-1-20-16,1 1 8 0,-5 1-29 0,5-2 18 15,-5 3-15-15,5-1 5 0,-5-4 23 0,-3 5 0 16,4-2 18-16,3 0 13 0,-3-1-36 16,0 0 33-16,3 0-22 0,-7 0 6 0,3 0 4 15,5-2 25-15,-5 2-36 0,5 1 18 16,-4-3-15-16,-1 1-8 0,-3 1-18 0,-4-1 29 16,4 0-27-16,-4-3-2 0,0 0-48 0,-4 2-39 15,5-1-38-15,-9 2-90 0,-7 4-97 16,23-10-343-16,-20 4 2 0,-3 6 100 0,16-9 34 15,-16 9 43-15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11:55.619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1DDDC3-242E-4B2B-8F1D-48DE37916DBE}" emma:medium="tactile" emma:mode="ink">
          <msink:context xmlns:msink="http://schemas.microsoft.com/ink/2010/main" type="writingRegion" rotatedBoundingBox="9426,3459 13704,3515 13688,4801 9409,4745"/>
        </emma:interpretation>
      </emma:emma>
    </inkml:annotationXML>
    <inkml:traceGroup>
      <inkml:annotationXML>
        <emma:emma xmlns:emma="http://www.w3.org/2003/04/emma" version="1.0">
          <emma:interpretation id="{F5348EA1-8CBE-44A4-ADCF-AAB09D839AA5}" emma:medium="tactile" emma:mode="ink">
            <msink:context xmlns:msink="http://schemas.microsoft.com/ink/2010/main" type="paragraph" rotatedBoundingBox="9426,3459 13704,3515 13688,4801 9409,47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D59F1D-9E2D-48D6-88D7-0FCD56AD0F42}" emma:medium="tactile" emma:mode="ink">
              <msink:context xmlns:msink="http://schemas.microsoft.com/ink/2010/main" type="line" rotatedBoundingBox="9426,3459 13704,3515 13688,4801 9409,4745"/>
            </emma:interpretation>
          </emma:emma>
        </inkml:annotationXML>
        <inkml:traceGroup>
          <inkml:annotationXML>
            <emma:emma xmlns:emma="http://www.w3.org/2003/04/emma" version="1.0">
              <emma:interpretation id="{F67C3DED-2D5F-4318-AEA6-93EA29FF612A}" emma:medium="tactile" emma:mode="ink">
                <msink:context xmlns:msink="http://schemas.microsoft.com/ink/2010/main" type="inkWord" rotatedBoundingBox="9426,3459 11050,3480 11034,4730 9409,4709"/>
              </emma:interpretation>
              <emma:one-of disjunction-type="recognition" id="oneOf0">
                <emma:interpretation id="interp0" emma:lang="en-US" emma:confidence="1">
                  <emma:literal>char</emma:literal>
                </emma:interpretation>
                <emma:interpretation id="interp1" emma:lang="en-US" emma:confidence="0">
                  <emma:literal>Char</emma:literal>
                </emma:interpretation>
                <emma:interpretation id="interp2" emma:lang="en-US" emma:confidence="0">
                  <emma:literal>achar</emma:literal>
                </emma:interpretation>
                <emma:interpretation id="interp3" emma:lang="en-US" emma:confidence="0">
                  <emma:literal>chair</emma:literal>
                </emma:interpretation>
                <emma:interpretation id="interp4" emma:lang="en-US" emma:confidence="0">
                  <emma:literal>chat</emma:literal>
                </emma:interpretation>
              </emma:one-of>
            </emma:emma>
          </inkml:annotationXML>
          <inkml:trace contextRef="#ctx0" brushRef="#br0">5219-1910 1080 0,'-8'-15'453'0,"8"15"-31"0,0 0-2 0,0 0 23 0,0 0-59 16,0 0-44-16,0 0-38 0,0 0-23 0,0 0-2 16,0 57-1-16,8-35 0 0,-8 4-60 15,0 7-1-15,7 4-24 0,-7 9-19 16,0 3-16-16,0 2-10 0,0 3-26 0,0 19-12 16,0-2 7-16,8-9-18 0,-8-8-28 15,0-3 16-15,0 1-11 0,0-1 3 0,0-2-16 16,4-10 19-16,-4-1-27 0,3-2-12 15,-3-7 11-15,0-2-4 0,0-2-20 0,4-1 21 16,-4-6 2-16,0-2 29 0,0 0-9 0,0-16-9 16,0 20 7-16,0-20-8 0,0 13-12 15,0-13 2-15,0 0 5 0,0 0-20 0,0 0 5 16,0 0 13-16,0 0-46 0,0 0-11 16,0 0 16-16,-4-58-8 0,8 43-3 15,-4-4-4-15,0 2-31 0,0-1 12 0,8-2-10 16,-8 2 21-16,7 3-20 0,1 0 4 0,-8 1 3 15,7 5 2-15,5 0-4 0,-5 2 12 16,-7 7-18-16,23-5 21 0,-23 5 2 0,19 4-4 16,-19-4 17-16,22 15 13 0,-7-4-8 15,-3 5 21-15,-5-1-1 0,1 4-9 0,-1-1-6 16,8 1 0-16,-7 0-17 0,-4-1-11 0,3-3 16 16,1 0-14-16,-8 0-24 0,7-1-22 15,-7 1-48-15,8-6-71 0,-8 3-32 16,0-12-40-16,11 15-74 0,-3-7-195 0,-8-8-221 15,7 12-170-15,-7-12 117 0,8 5 46 16,-8-5 95-16,22 5 87 0,-22-5 15 0,12 0 79 16,-12 0 11-16</inkml:trace>
          <inkml:trace contextRef="#ctx0" brushRef="#br0" timeOffset="-610.2338">5008-1065 1469 0,'-4'-27'537'0,"0"15"-12"0,-7 2-13 15,3 0-13-15,-7 0-48 0,4 1-21 16,-4 3-44-16,0-2-40 0,-4 4-1 0,-4 4-50 15,4 0-27-15,-3 4-27 0,-1 4-11 0,-3 3-25 16,11 3-15-16,-4 2 7 0,11 1-16 16,-7 2-32-16,0 1 17 0,11 0-35 0,-3 2 7 15,7-1-41-15,7 2 21 0,-7-2-44 0,12 1-63 16,-5-2-11-16,8 0 0 0,4-1 0 16,4-2 0-16,-4-4 0 0,-4-2 0 15,7-3 0-15,5-1 0 0,-5-4-67 16,-3 3-33-16,4-6-56 0,-4-2-41 0,-4-1-41 15,0 0-118-15,4-2-253 0,-12 0-407 0,8 0 51 16,-15 5 94-16,15-13 111 0,-15 13 54 16,8-9 125-16,-8 9-6 0,0 0 60 0,4-12 100 15</inkml:trace>
          <inkml:trace contextRef="#ctx0" brushRef="#br0" timeOffset="469.6828">5800-861 1256 0,'-8'-13'515'0,"0"-1"-19"16,1-1-4-16,7 0 4 0,-8-2-25 0,-3 1-20 16,4 1-65-16,-9 4 21 0,9 0-66 0,-1 1-16 0,8 10-61 15,-11-13-34-15,3 10-10 16,8 3-43-16,0 0 4 0,-30 6 29 0,23 4-46 16,-5 0 5-16,5 2-38 0,-1 5 7 0,1-2-36 15,-1 0 6-15,8 3-39 0,-3-3 20 16,3 2-32-16,0-1 7 0,3-2-28 0,-3 1-21 15,8-3-5-15,-1 2-51 0,1-5 31 16,-1-2 2-16,9-1 6 0,-5-2-24 0,-11-4-5 16,22 3 24-16,-22-3 4 0,19-6 6 0,-4-1-19 15,-7 0 4-15,7-6 9 0,-4-2-5 16,-3 0 1-16,-8 0 40 0,7 1-13 0,1-1 3 16,0 1 36-16,-1 3 39 0,-3-1-39 0,-4 12-59 15,0-20 0-15,0 20 0 16,7-13 0-16,-7 13 0 0,0 0 0 0,8-10 0 15,-8 10 0-15,0 0 0 0,0 0 0 0,0 0 0 16,0 0 0-16,15 29 0 0,-4-21 0 16,-7 5 0-16,-4-13 0 0,11 21 0 0,-3-9 0 15,-1 0 0-15,1-2 0 0,7 0 0 16,-4 0 0-16,-3 1 0 0,0-3-41 0,-1 1-305 16,8-1-107-16,-15-8-159 0,19 8-468 0,-11-5 102 15,-8-3 82-15,18 6 87 0,-18-6 72 16,15 0 100-16,-15 0 46 0,0 0 58 15,16-16 129-15</inkml:trace>
          <inkml:trace contextRef="#ctx0" brushRef="#br0" timeOffset="841.2214">6056-896 1215 0,'0'-29'520'0,"-8"15"-6"0,8 14 34 0,0-22-15 15,0 22 4-15,-3-20-61 0,3 20 6 0,0-17-32 16,0 17-23-16,-4-13-53 0,4 13-38 16,0 0-68-16,-4-15-2 0,4 15-45 0,0 0-6 15,0 0-52-15,0 0-6 0,0 0-4 16,0 0 3-16,19 44-56 0,-19-28-20 0,8 4-80 15,-1-1 0-15,1 3 0 0,-1 2 0 16,-3 0 0-16,3-1 0 0,-7 2 0 0,8-2 0 16,-8 0 0-16,8-3 0 0,-8 1 0 0,7-6 0 15,-7 2 0-15,0-5 0 0,0-12 0 16,0 15 0-16,0-15 0 0,0 0 0 16,0 0 0-16,0 0 0 0,0 0 0 0,0 0 0 15,0 0 0-15,0 0 0 0,-23-41 0 16,23 26 0-16,0-4 0 0,0 1 0 0,0-2 0 15,0-1 0-15,0-1 0 0,8-1 0 0,0 2 0 16,-1 1 0-16,1 0 0 0,3 3 0 16,-4-3 0-16,9 6 0 0,-1-1 0 15,0 2 0-15,4 0 0 0,-12 2 0 0,12 1 0 0,-4 3 0 16,-7 0 0-16,7 2 0 16,-4-10-369-16,4 13-829 0,-15 2 118 0,15 0 97 15,-15 0 105-15,0 0 87 0,0 0 92 0,19 5 62 16,-19-5 74-16,0 0 143 0,0 15-51 15</inkml:trace>
        </inkml:traceGroup>
        <inkml:traceGroup>
          <inkml:annotationXML>
            <emma:emma xmlns:emma="http://www.w3.org/2003/04/emma" version="1.0">
              <emma:interpretation id="{69C59DF4-FA4E-4280-A59C-A9A8A55938AF}" emma:medium="tactile" emma:mode="ink">
                <msink:context xmlns:msink="http://schemas.microsoft.com/ink/2010/main" type="inkWord" rotatedBoundingBox="12022,4181 13695,4203 13688,4801 12015,4779"/>
              </emma:interpretation>
              <emma:one-of disjunction-type="recognition" id="oneOf1">
                <emma:interpretation id="interp5" emma:lang="en-US" emma:confidence="1">
                  <emma:literal>-7</emma:literal>
                </emma:interpretation>
                <emma:interpretation id="interp6" emma:lang="en-US" emma:confidence="0">
                  <emma:literal>7</emma:literal>
                </emma:interpretation>
                <emma:interpretation id="interp7" emma:lang="en-US" emma:confidence="0">
                  <emma:literal>+7</emma:literal>
                </emma:interpretation>
                <emma:interpretation id="interp8" emma:lang="en-US" emma:confidence="0">
                  <emma:literal>17</emma:literal>
                </emma:interpretation>
                <emma:interpretation id="interp9" emma:lang="en-US" emma:confidence="0">
                  <emma:literal>-17</emma:literal>
                </emma:interpretation>
              </emma:one-of>
            </emma:emma>
          </inkml:annotationXML>
          <inkml:trace contextRef="#ctx0" brushRef="#br1" timeOffset="29521.8283">7432-984 1259 0,'0'0'417'0,"-26"0"-23"0,11 0-25 0,15 0 28 16,-19-1-75-16,19 1-33 0,-23-3-28 16,23 3-30-16,0 0-14 0,-18-3-25 0,18 3 3 15,0 0-31-15,0 0-34 0,-15 3 34 0,15-3-54 16,0 0 28-16,0 0-61 0,0 0 33 15,0 0-28-15,0 0-20 0,52 7 14 0,-37-7-17 16,8 2 0-16,-4-2-36 0,11 0 72 16,-4 0-82-16,8 2 6 0,-3-2-2 15,2 0 8-15,9 1 1 0,-1-1-2 0,1 2-7 0,-4-4-12 16,7 4 5-16,-7-2 13 16,3 1-8-16,1-2 16 0,-1 1-23 0,4 0 10 15,-7 1-16-15,4-1 1 0,-1 0-1 0,-3 3-17 16,-4-3 64-16,3 1-42 0,1 2 14 15,-8-3-21-15,0 2 10 0,-3 0-7 0,-1-1-16 16,1 1 26-16,-9 1-18 0,9-2 22 16,-8 2-27-16,-4-2 33 0,7 2-15 0,-3-3-3 15,-4 2-15-15,4-1 61 0,-4-1-31 0,0 1-27 16,4 0-1-16,-4 2-5 0,-15-3 6 16,23 1 14-16,-12-1-4 0,-11 0 5 0,23 2-11 15,-23-2-12-15,19 2 4 0,-19-2-4 16,15-2-23-16,-15 2-39 0,0 0 8 15,22 2-39-15,-22-2-33 0,0 0-79 0,19-4-64 16,-19 4-64-16,0 0-82 0,8-7-366 16,-8 7 2-16,0 0 83 0,0 0 66 0,7-15 51 15,-7 15 74-15,0 0 55 0</inkml:trace>
          <inkml:trace contextRef="#ctx0" brushRef="#br1" timeOffset="29897.2167">8605-1164 926 0,'0'0'469'0,"-15"-11"-22"0,15 11 7 15,-11-8-14-15,11 8-74 0,0 0-21 0,-8-10-45 16,8 10-29-16,0 0-12 0,0 0 22 16,0 0-48-16,0 0-41 0,0 0-20 0,0 0-21 15,0 0 5-15,27 38-38 0,-16-27 58 16,0-3-43-16,4 2-43 0,-3-1 17 16,3 0-35-16,7-2 5 0,-3 2 25 0,11-3-38 15,-11 0-7-15,11 0 12 0,-3-1-21 0,3 0-4 16,-4-1 7-16,-3-1 3 0,-4-1-26 15,4 1-20-15,-12-1 15 0,4 0 25 0,-15-2-4 16,23 1-13-16,-23-1 7 0,11 2 11 16,-11-2-32-16,0 0-6 0,0 0-29 0,0 0 43 15,0 0 9-15,0 0-14 0,-27 22-12 0,12-13-11 16,4 2-20-16,-4 3 21 16,0 1 9-16,0 3 6 0,-4 1-3 0,-4 2-10 15,12 0-10-15,-4 3 2 0,0 0 6 0,7 0-1 16,-3-5 19-16,0 7-65 0,-1-6-38 15,12 0-15-15,-7-1-21 0,7-2-49 0,0 0-84 16,0-1-250-16,0-4-485 0,0-12 75 16,15 25 117-16,-11-13 72 0,-1-2 82 0,9-3 82 15,-12-7-5-15,15 11 94 0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12:27.35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B9F329-0CDA-438E-BCD5-7CC5AAB68295}" emma:medium="tactile" emma:mode="ink">
          <msink:context xmlns:msink="http://schemas.microsoft.com/ink/2010/main" type="inkDrawing" rotatedBoundingBox="14656,9679 14822,1486 15192,1493 15027,9686" semanticType="verticalRange" shapeName="Other">
            <msink:sourceLink direction="with" ref="{C16E2578-BBE1-4EF9-ADB7-35897C1A2BA0}"/>
            <msink:sourceLink direction="with" ref="{84121D0C-CA6D-4A8A-ACD2-1A28061AB38A}"/>
          </msink:context>
        </emma:interpretation>
      </emma:emma>
    </inkml:annotationXML>
    <inkml:trace contextRef="#ctx0" brushRef="#br0">313 38 1205 0,'-15'-14'466'0,"7"6"-5"16,5-1-39-16,3 9-58 0,0 0-44 0,-8-7 15 15,8 7-20-15,0 0-64 0,-11 27-6 16,7-10-17-16,0 5-41 0,0 3-10 0,-3 7 4 15,7 6-30-15,0 2-15 16,0 10 2-16,7 3-28 0,-3 22-2 0,4 2 7 16,-1 4-5-16,1-1-38 0,-1 2-6 0,1-2 6 15,3 0-18-15,-3 2 10 0,-1 1 2 16,1-2 1-16,-4 0-24 0,-4 0-12 0,-4 2 10 16,-7-4-8-16,-1-3 24 0,-7-1-27 0,8-6-7 15,-19-5 0-15,11-3-2 0,-4-4 40 16,-3-6-48-16,3-11 28 0,4-6-15 0,1-3-14 15,6-8-1-15,-3-2-19 0,4-5 44 16,0 2-6-16,-1-7 14 0,5 1-31 0,-1-5-8 16,8-7 13-16,-15 10-23 0,15-10 28 15,-19 4-10-15,19-4 4 0,0 0-14 16,0 0 30-16,0 0-45 0,0 0-6 0,-11-18 10 16,11 18 13-16,0 0-5 0,0 0 0 0,0 0-10 15,0 0 2-15,23-23 39 0,-23 23-13 16,18-5-21-16,-18 5 24 0,19-2-32 0,-19 2 9 15,19 0 7-15,-19 0-5 0,19 7 43 16,-8-2-17-16,-3 3-16 0,-1-1 21 0,5 3-39 16,-1 1 39-16,-7 0-21 0,3 1 3 0,8 3 20 15,-3 4 8-15,-1-1 26 0,-7 3-21 16,11-1 28-16,-8 2 0 0,1 5-12 0,0 2 30 16,-5 1-36-16,5 0 21 0,-8 2 20 15,7 1 3-15,-7-3-66 0,0 0-34 16,-7 4 0-16,7 4 0 0,0-3 0 0,0 2 0 15,-8-3 0-15,8 1 0 0,0 0 0 16,0 3 0-16,-3-3 0 0,-1 4 0 0,0-3 0 16,0 1 0-16,0-2 0 0,1 2 0 0,-1-1 0 15,0-3 0-15,-7 4 0 0,11-4 0 16,-4 3 0-16,-3-3 0 0,3 0 0 0,-4 1 0 16,4-3 0-16,1 1 0 0,-9 0 0 0,12-1 0 15,-7 4 0-15,7-4 0 0,-8 3 0 16,1-2 0-16,3-1 0 0,-4 2 0 15,1-1 0-15,-1 0 0 0,8-1 0 0,-7 2 0 0,-1-4 0 16,4 1 0-16,-3 3 0 16,3-1 0-16,0-1 0 0,-3 3 0 0,-1-2 0 15,8 2 0-15,-7-1 0 0,3-1 0 0,-4-3 0 16,5 2 0-16,3-2 0 0,-4-2 0 16,0-1 0-16,0 1 0 0,4-1 0 0,-3 0 0 15,3 1 0-15,0 0 0 0,-4 1 0 16,4-2 0-16,0 2 0 0,0-2 0 0,0 3 0 15,0 2 0-15,0-1 0 0,0 1 0 0,0 1 0 16,0 3 0-16,0-5 0 16,0 4 0-16,0-4 0 0,0 1 0 0,4 2 0 15,-4 2 0-15,0-1 0 0,0-1 0 0,0 0 0 16,0-2 0-16,0 0 0 0,0 4 0 16,0-2 0-16,0 4 0 0,3-2 0 0,-3-5 0 15,0 3 0-15,0 1 0 0,0 2 0 0,4-1 0 16,-4 3 0-16,0-4 0 0,0-1 0 15,0 4 0-15,0-3 0 0,0 2 0 0,0 0 0 16,0-3 0-16,0 3 0 0,0-1 0 0,-4-1 0 16,4 1 0-16,-3 1 0 0,3-2 0 15,0-1 0-15,0-2 0 0,-4 1 0 16,4 2 0-16,0-6 0 0,0 1 0 0,0-1 0 16,0 2 0-16,0-1 0 0,0-1 0 15,0 1 0-15,0-4 0 0,0 3 0 0,0-1 0 16,0-2 0-16,0 1 0 0,-8 0 0 0,8 0 0 15,0-1 0-15,0 0 0 0,0 1 0 16,0-1 0-16,0-2 0 0,0 3 0 0,-7-1 0 16,14 0 0-16,-14-1 0 0,7 0 0 15,0 1 0-15,0-2 0 0,7 3 0 0,-7-2 0 16,0 0 0-16,0-2 0 0,0-3 0 0,0 0 0 16,0 1 0-16,8-1 0 15,-8-1 0-15,4 3 0 0,-4-2 0 0,0-1 0 0,3 1 0 16,-3-1 0-16,4 4 0 0,0-3 0 15,-4-1 0-15,4 4 0 0,-4-1 0 16,3-3 0-16,-3 2 0 0,4-1 0 0,-4-1 0 16,4 0 0-16,0 0 0 0,-4 0 0 0,0 3 0 15,7-5 0-15,-7 6 0 0,0-1 0 16,8 1 0-16,-4-2 0 0,-1 1 0 0,-3 1 0 16,4-2 0-16,0 1 0 0,0 4 0 0,3-2 0 15,-3-1 0-15,0 2 0 0,3-1 0 16,-7 1 0-16,8-1 0 0,-1 7 0 0,-3-5 0 15,4 3 0-15,-1 3 0 0,1-1 0 16,-8 1 0-16,7-1 0 0,1 2 0 16,-1-1 0-16,1-2 0 0,-4 2 0 0,3-2 0 0,1 1 0 15,-8-4 0-15,11 1 0 16,-3-4 0-16,-5-1 0 0,5 0 0 0,-4-1 0 16,0-1 0-16,-1-2 0 0,-3-2 0 0,0 2 0 15,8-4-446-15,-8-1-785 0,0-13 174 16,0 22 92-16,0-22 120 0,-8 26 87 0,8-15 34 15,-3 3 143-15,-1-3 46 0,-4 3 15 0,1-4 75 16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12:59.74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820809-FEA5-4515-BB82-0390AC7BFDD0}" emma:medium="tactile" emma:mode="ink">
          <msink:context xmlns:msink="http://schemas.microsoft.com/ink/2010/main" type="writingRegion" rotatedBoundingBox="19989,3471 18007,2694 18275,2011 20256,2788">
            <msink:destinationLink direction="with" ref="{60AF4B60-E4A6-4B26-A747-B61210317633}"/>
          </msink:context>
        </emma:interpretation>
      </emma:emma>
    </inkml:annotationXML>
    <inkml:traceGroup>
      <inkml:annotationXML>
        <emma:emma xmlns:emma="http://www.w3.org/2003/04/emma" version="1.0">
          <emma:interpretation id="{3536C991-47AC-4D3E-BA64-030EAE7BA179}" emma:medium="tactile" emma:mode="ink">
            <msink:context xmlns:msink="http://schemas.microsoft.com/ink/2010/main" type="paragraph" rotatedBoundingBox="19989,3471 18007,2694 18275,2011 20256,27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786194-5684-4B47-B653-61FDC9120682}" emma:medium="tactile" emma:mode="ink">
              <msink:context xmlns:msink="http://schemas.microsoft.com/ink/2010/main" type="line" rotatedBoundingBox="19989,3471 18007,2694 18275,2011 20256,2788"/>
            </emma:interpretation>
          </emma:emma>
        </inkml:annotationXML>
        <inkml:traceGroup>
          <inkml:annotationXML>
            <emma:emma xmlns:emma="http://www.w3.org/2003/04/emma" version="1.0">
              <emma:interpretation id="{850DB016-411A-41AF-AE3A-86B506298EC5}" emma:medium="tactile" emma:mode="ink">
                <msink:context xmlns:msink="http://schemas.microsoft.com/ink/2010/main" type="inkWord" rotatedBoundingBox="19989,3471 18007,2694 18275,2011 20256,2788"/>
              </emma:interpretation>
              <emma:one-of disjunction-type="recognition" id="oneOf0">
                <emma:interpretation id="interp0" emma:lang="en-US" emma:confidence="0.5">
                  <emma:literal>nP</emma:literal>
                </emma:interpretation>
                <emma:interpretation id="interp1" emma:lang="en-US" emma:confidence="0">
                  <emma:literal>np</emma:literal>
                </emma:interpretation>
                <emma:interpretation id="interp2" emma:lang="en-US" emma:confidence="0">
                  <emma:literal>NP</emma:literal>
                </emma:interpretation>
                <emma:interpretation id="interp3" emma:lang="en-US" emma:confidence="0">
                  <emma:literal>Np</emma:literal>
                </emma:interpretation>
                <emma:interpretation id="interp4" emma:lang="en-US" emma:confidence="0">
                  <emma:literal>MP</emma:literal>
                </emma:interpretation>
              </emma:one-of>
            </emma:emma>
          </inkml:annotationXML>
          <inkml:trace contextRef="#ctx0" brushRef="#br0">-4031 1225 1282 0,'0'0'473'0,"-8"-11"-32"0,8 11-39 16,0 0-42-16,0 0-9 0,0 0-51 0,0 0 15 15,0 0-62-15,0 0-12 0,0 0 7 16,-11 42-31-16,11-29-2 0,-4 2-18 0,1 3-30 15,-5 1-14-15,4 2 14 0,1-1-49 16,-1 1-11-16,0 1-23 0,0 1 9 0,0-1 12 16,1 0-36-16,-1 0-3 0,0 0-32 0,0-4 4 15,1 3 26-15,-1-4-10 16,4-1-3-16,-4-1 3 0,0-1-42 0,4-14 14 16,0 22-18-16,0-22 12 0,0 19-15 0,0-19-7 15,0 15-6-15,0-15-12 0,8 10-3 16,-8-10 2-16,0 0 19 0,11 7-39 0,-11-7 5 15,0 0 13-15,19 3 5 0,-19-3-15 16,0 0-6-16,19-3 8 0,-19 3-33 0,0 0 16 16,19-5 12-16,-19 5 3 0,7-7-3 0,-7 7-38 15,0 0 25-15,0 0-51 0,0 0 11 16,0-15-1-16,0 15 0 0,0 0 26 0,0 0-10 16,0 0 26-16,0 0 12 0,-34-9-10 15,34 9 25-15,-15-1 1 0,15 1 35 16,-15-2 3-16,15 2 18 0,-19-4 25 0,19 4 3 15,0 0 28-15,-19-4 2 0,19 4 76 16,-11-7-60-16,11 7 31 0,-11-8-23 0,11 8 33 16,-8-12-23-16,8 12 7 0,-7-17 32 0,7 17-11 15,-4-24-5-15,4 11 10 0,-4-5-30 16,0 0 9-16,1-2-109 0,3 1-18 0,-4-3 5 16,0-1 2-16,0-1-50 0,4 2-14 0,-3 0-2 15,3-2-69-15,-4 6-80 0,4 1-15 16,-4 0-46-16,4 17-30 0,-4-18-60 0,4 18-189 15,0 0-412-15,-11-7 125 0,11 7 44 16,0 0 62-16,-23 22 58 0,16-12 87 16,-5 5 49-16,1 0 56 0</inkml:trace>
          <inkml:trace contextRef="#ctx0" brushRef="#br0" timeOffset="-606.7264">-3895 1251 1579 0,'0'0'478'0,"-4"-15"-19"15,4 15-32-15,0 0-45 0,0 0-47 0,-8-14-18 16,8 14-4-16,0 0-57 0,0 0-11 0,0 0-32 16,0 0-24-16,0 0-17 0,0 0-1 15,-3 42-17-15,3-42 2 0,3 26-33 16,-3-10-6-16,4 2-35 0,-4-3-33 0,4 3-39 15,-4-1-76-15,4 3-47 0,-4-1-29 16,0-1-177-16,0 1-170 0,0-1-465 0,4-1 114 16,-8 0 82-16,4-17 101 0,0 26 37 0,-4-14 47 15,4-12 68-15</inkml:trace>
          <inkml:trace contextRef="#ctx0" brushRef="#br0" timeOffset="384.18">-4393 1361 1241 0,'-4'-15'527'0,"0"3"-15"0,4 12-10 0,-3-17-34 16,3 17-56-16,0 0-53 0,-4-15-26 0,4 15-42 15,0 0-19-15,0 0-42 0,0 0-10 0,0 0-33 16,0 0-5-16,0 0-26 16,-4 44-15-16,8-28-26 0,0 3-8 0,3 5-7 15,1-1 23-15,-1 1-23 0,1 2-36 0,-1 2-13 16,-3-5-5-16,0 1 8 0,3-2-21 15,-3 0-5-15,-4-5 3 0,-4 0 7 0,-3-1-15 16,-1 2 11-16,-7-5-11 0,0 0 38 16,-7-2-17-16,-5-3-19 0,-3-1 11 0,-4-4-8 15,0-1 34-15,0 0-11 0,0-6 3 0,-3-4 30 16,3 1 1-16,0-5-24 0,0-3 26 16,7 2-18-16,1-5-33 0,7 0 20 0,0-2-22 15,8 1-73-15,3 1-12 0,5-3-49 0,3 3-61 16,3-5-46-16,5 6-42 15,3-2-45-15,1 1-128 0,3 4-167 0,7-1-363 16,-3 3 79-16,0 3 67 0,0-1 127 0,-4 5 62 16,0 0 34-16,0 2 58 0,0 1 69 15</inkml:trace>
          <inkml:trace contextRef="#ctx0" brushRef="#br0" timeOffset="624.1953">-4544 1518 1917 0,'0'0'732'0,"0"0"-110"0,11 6-51 16,-11-6-11-16,0 0-89 0,0 0-49 0,0 0-35 15,0 0-54-15,12 4-118 0,-12-4-69 0,0 0-154 16,0 0-117-16,0 0-80 0,19 1-289 15,-19-1-466-15,0 0 108 0,7 11 104 0,-7-11 80 16,0 0 51-16,0 0 41 0,-4 18 85 0,4-18 12 16</inkml:trace>
          <inkml:trace contextRef="#ctx0" brushRef="#br0" timeOffset="-11710.5103">-5431 756 1602 0,'0'0'586'15,"0"0"-41"-15,-38 7-43 0,23-4-36 16,0-2-85-16,-4 1-28 0,-3 0-71 0,-1 0-105 16,-3-2-60-16,-5 1-173 0,5-2-428 15,-4 1-340-15,-8-2 25 0,4-2 121 0,-4 0 77 16,5 0 12-16,2-1 56 0,5 3 111 0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11:49.808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7A8B3ED-ED41-4527-87B2-F0932E498382}" emma:medium="tactile" emma:mode="ink">
          <msink:context xmlns:msink="http://schemas.microsoft.com/ink/2010/main" type="writingRegion" rotatedBoundingBox="6539,6023 5322,8339 4007,7648 5225,5332"/>
        </emma:interpretation>
      </emma:emma>
    </inkml:annotationXML>
    <inkml:traceGroup>
      <inkml:annotationXML>
        <emma:emma xmlns:emma="http://www.w3.org/2003/04/emma" version="1.0">
          <emma:interpretation id="{1354160C-5620-44D8-ACCA-258ED53308FC}" emma:medium="tactile" emma:mode="ink">
            <msink:context xmlns:msink="http://schemas.microsoft.com/ink/2010/main" type="paragraph" rotatedBoundingBox="6539,6023 5322,8339 4007,7648 5225,53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F1F9C6-62D1-4F90-9A9E-3E7F5AACE0E1}" emma:medium="tactile" emma:mode="ink">
              <msink:context xmlns:msink="http://schemas.microsoft.com/ink/2010/main" type="line" rotatedBoundingBox="6539,6023 5322,8339 4007,7648 5225,5332"/>
            </emma:interpretation>
          </emma:emma>
        </inkml:annotationXML>
        <inkml:traceGroup>
          <inkml:annotationXML>
            <emma:emma xmlns:emma="http://www.w3.org/2003/04/emma" version="1.0">
              <emma:interpretation id="{461B474F-595F-47F6-A9F2-C8B740C530AE}" emma:medium="tactile" emma:mode="ink">
                <msink:context xmlns:msink="http://schemas.microsoft.com/ink/2010/main" type="inkWord" rotatedBoundingBox="6539,6023 5322,8339 4007,7648 5225,5332"/>
              </emma:interpretation>
              <emma:one-of disjunction-type="recognition" id="oneOf0">
                <emma:interpretation id="interp0" emma:lang="en-US" emma:confidence="0">
                  <emma:literal>F</emma:literal>
                </emma:interpretation>
                <emma:interpretation id="interp1" emma:lang="en-US" emma:confidence="0">
                  <emma:literal>In</emma:literal>
                </emma:interpretation>
                <emma:interpretation id="interp2" emma:lang="en-US" emma:confidence="0">
                  <emma:literal>Fa</emma:literal>
                </emma:interpretation>
                <emma:interpretation id="interp3" emma:lang="en-US" emma:confidence="0">
                  <emma:literal>FA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614 70 1748 0,'0'-19'678'0,"8"3"-12"15,-8 3-14-15,7 4-48 0,-7 9-46 16,0-15-53-16,0 15-55 0,0 0-10 0,0 0-38 15,0 0-31-15,-15 37-38 0,-4-9-18 0,4 11-59 16,-11 22-43-16,-4 6-213 16,-4 19 0-16,-4-1 0 0,0 9 0 0,1-4 0 15,3 5 0-15,-8 2 0 0,1-4-748 0,11-4-396 16,11-20 117-16,-23 13 83 0,20-15 115 16,-5-4 71-16,-7-2 85 0,12-1 69 0,-12-4 53 15,4 0 19-15</inkml:trace>
          <inkml:trace contextRef="#ctx0" brushRef="#br0" timeOffset="-1400.1811">1410 418 1533 0,'0'0'696'0,"0"0"-56"16,0 0-44-16,0 0-22 0,0 0-98 0,0 0-18 15,0 0-51-15,-8 45-49 0,5-18-86 0,-12 12-103 16,-8 20-103-16,4 5-114 0,4 4-127 16,-11 4-344-16,3 0-454 0,4 4 146 0,-3 1 88 15,-5 15 37-15,-3-1 98 0,4-3 62 0,3-18 27 16,-3 3 72-16</inkml:trace>
          <inkml:trace contextRef="#ctx0" brushRef="#br0" timeOffset="-1588.8832">1033 1991 2063 0,'-11'7'734'0,"11"-7"-7"15,0 0-61-15,-16 0-90 0,16 0-54 16,0 0-13-16,-26-5-40 0,26 5-29 0,-15-12-38 16,7 3-49-16,8 9-30 0,-15-21-57 15,8 9-125-15,-1-1-141 0,5-3 0 0,3-1 0 16,-8 2 0-16,8-2 0 0,0 0 0 0,0 17 0 15,0-32 0-15,8 14 0 0,-8 3 0 16,7-2 0-16,4 3 0 0,-3-1 0 0,7-1 0 16,-7 3 0-16,10 3 0 0,-3-2 0 15,1 3 0-15,-5 2 0 0,4 3 0 0,4 0 0 16,-4 2 0-16,8 2 0 0,-23 0 0 0,26 7 0 16,-11-1 0-16,0 0 0 0,-7 1 0 15,3 3 0-15,4 2 0 0,-7-1 0 16,-1 2 0-16,-7 1 0 0,4-4 0 0,0 6 0 15,-4-2 0-15,0 1 0 0,0-15 0 16,-8 26 0-16,1-13 0 0,-1 0 0 0,0-1 0 16,1 0 0-16,-4 0 0 0,3-2 0 0,1-1 0 15,-9 1 0-15,9-3 0 0,-8 1 0 16,4-1 0-16,11-7 0 0,-16 5 0 0,9 0 0 16,7-5 0-16,-19 2 0 0,19-2 0 0,0 0 0 15,-30-7 0-15,30 7 0 0,-11-12 0 16,3 1 0-16,0 0 0 0,1-4 0 0,-1-4 0 15,1-3 0-15,3-2 0 0,4-2 0 16,-4-3 0-16,4-7 0 0,0-1 0 16,0 0 0-16,-3-2 0 0,6-2 0 0,-3 4 0 15,0-2 0-15,-3 1 0 0,3 4 0 0,0-2 0 16,0 3 0-16,-8 0 0 0,8 5 0 16,-8 1 0-16,8 1 0 0,0 3-676 0,0 2-509 15,0 1 166-15,0 3 110 0,0-2 72 0,0 0 69 16,8 2 59-16,-8-2 136 0,0 0-8 15,8-1 125-15,-1-2-7 0</inkml:trace>
          <inkml:trace contextRef="#ctx0" brushRef="#br0" timeOffset="-852.9827">607 1304 1251 0,'0'0'584'0,"-4"-22"-11"16,4 22-46-16,-4-10-12 0,4 10-65 0,0 0 9 15,0 0-19-15,0 0-28 0,0 0-25 16,0 0-73-16,-11 41-4 0,11-18-26 0,0 2-48 16,0 4-19-16,0 1-40 0,-8 4-18 0,8 1-75 15,8-1-58-15,-8-1-39 16,0 0-54-16,7-2-63 0,-7-1-78 0,4-5-48 16,0 1-130-16,-4-6-236 0,4-2-312 0,-4 0 66 15,7-3 105-15,-7-15 41 0,-7 21 121 16,7-21 43-16,-8 14 23 0,8-14 77 0</inkml:trace>
          <inkml:trace contextRef="#ctx0" brushRef="#br0" timeOffset="-422.3273">350 1334 1753 0,'0'0'581'0,"0"0"-26"0,0 0-20 0,0 0-69 16,-7 35 13-16,14-13-77 0,1 7 5 15,-4 2-34-15,3 3-22 0,1 6-56 0,-1 2-29 16,1-1-26-16,3 1-25 0,-3-2 5 16,-5-4-53-16,9-2-31 0,-5-3-11 0,1-3 23 15,-8-4-45-15,7-3-11 0,-7-3 23 0,0-5-43 16,0-1-1-16,0-12-47 0,-7 17-24 16,7-17 0-16,-15 7 0 0,3-4 0 0,12-3 0 15,-30-5 0-15,30 5 0 0,-26-5 0 16,3 1 0-16,1 1 0 0,3 0 0 0,4 1 0 15,-4 0 0-15,4 2 0 0,-12 4 0 0,12-1 0 16,-7 1 0-16,3 4 0 0,-4 3 0 16,4 4 0-16,-3 2 0 0,-5 2 0 15,5 8 0-15,-5-3 0 0,5 6 0 0,-5-2 0 16,-3 3 0-16,4 0 0 0,-8 11 0 16,0-8 0-16,11-6 0 0,-7 0 0 0,4-4 0 15,3-5 0-15,4 0 0 0,-4-6 0 0,5-1 0 16,2-3 0-16,-2 0-246 0,3-1-131 15,7-11-224-15,8 3-454 0,-26 3 80 0,26-3 66 16,-15 0 134-16,15 0 102 0,-16-10 20 0,5 0 64 16,11 10 88-16,-7-25 22 0</inkml:trace>
          <inkml:trace contextRef="#ctx0" brushRef="#br0" timeOffset="-243.1131">90 1244 1333 0,'-11'-18'584'0,"3"11"-26"16,-7 2-77-16,15 5-43 0,-30-7-47 0,19 7-84 15,-4-2-61-15,-8 2-82 0,23 0-136 16,-34 2-61-16,19 0-139 0,4 0-68 0,11-2-492 16,-31 1 7-16,31-1 11 0,-18-3 108 0,18 3 60 15,-8-10 57-15</inkml:trace>
          <inkml:trace contextRef="#ctx0" brushRef="#br0" timeOffset="-1108.5079">788 1690 2037 0,'0'0'666'0,"0"0"-62"0,0 0-69 15,0 0-23-15,-12 49-26 0,5-26-79 0,-1 6 48 16,1 3-68-16,-8 1-11 0,11 3-61 0,-11-4-56 16,7-1-37-16,1 0-37 0,-5 0-57 15,5-5-85-15,-1-2-66 0,1-4-97 0,7-4-47 16,-8 0-63-16,1-2-144 0,3-1-276 0,4-13-292 16,-8 16 87-16,8-16 49 0,-7 6 120 15,7-6 38-15,0 0 52 0,0 0 120 0,0 0-28 16,-15-41 66-16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12:58.56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0AF4B60-E4A6-4B26-A747-B61210317633}" emma:medium="tactile" emma:mode="ink">
          <msink:context xmlns:msink="http://schemas.microsoft.com/ink/2010/main" type="inkDrawing" rotatedBoundingBox="18917,2244 20296,2169 20308,2397 18929,2472" semanticType="underline" shapeName="Other">
            <msink:sourceLink direction="with" ref="{9F820809-FEA5-4515-BB82-0390AC7BFDD0}"/>
          </msink:context>
        </emma:interpretation>
      </emma:emma>
    </inkml:annotationXML>
    <inkml:trace contextRef="#ctx0" brushRef="#br0">-5110 739 1172 0,'0'0'343'0,"-11"-7"-26"0,11 7-17 16,0 0-52-16,0 0 5 0,0 0-45 0,-11-9 30 16,11 9-72-16,0 0-17 0,0 0-1 0,0 0-33 15,0 0 16-15,0 0-13 0,0 0-11 16,0 0-22-16,0 0-9 0,30 29 22 15,-22-20-45-15,3-3 4 0,0 1-4 0,1 2 9 16,-1-3-11-16,4 3-25 0,0 0 2 0,0-1 0 16,4 0-5-16,-4 1-5 0,4-3 18 15,0 1-36-15,0 2-10 0,-1-3 20 16,1 1-13-16,0-4-2 0,-4 5-5 0,4-4 7 16,0 2-25-16,0 0 5 0,0-2 26 0,-4 1-29 15,4-2 29-15,-4 1-39 0,4-1 3 16,-4 0-19-16,3-1 16 0,-2 0-17 0,2-1-6 15,1-1 28-15,-4 0 0 0,4 0-10 16,-4-1-10-16,8 1 18 0,-8-2 2 0,4 0 13 16,0 0 16-16,0 1-8 0,-1 1-19 0,-2-3 22 15,2 1-6-15,1-2 3 16,0 3-16-16,0-3 16 0,0 3 12 0,0-1-2 16,3 0 0-16,-3-1 0 0,4 0 0 0,-1-1-2 15,1 1-11-15,-4 0-25 0,3-3 25 16,1 1-8-16,4 0 16 0,-5 0 3 0,-3-1-26 15,4 0 17-15,-1-2 4 0,-3 1 17 0,0-1 3 16,0-1-11-16,0-1 16 0,0 2-13 16,-1-4 11-16,-3 0-6 0,1 0 3 0,-1 2 20 15,0 0-28-15,0-2-15 0,-4 4-18 16,0-1-47-16,1 0-47 0,-1 3-99 0,-3-1-93 16,-8 7-406-16,18-12 29 0,-6 8 95 0,-12 4 43 15,11-8 102-15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12:32.52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DF26252-B3C5-4841-B698-16C7E974FF45}" emma:medium="tactile" emma:mode="ink">
          <msink:context xmlns:msink="http://schemas.microsoft.com/ink/2010/main" type="writingRegion" rotatedBoundingBox="24107,2336 15875,2183 15906,503 24138,655"/>
        </emma:interpretation>
      </emma:emma>
    </inkml:annotationXML>
    <inkml:traceGroup>
      <inkml:annotationXML>
        <emma:emma xmlns:emma="http://www.w3.org/2003/04/emma" version="1.0">
          <emma:interpretation id="{17A7BADB-E4C6-47F5-8A21-BA4B114D4610}" emma:medium="tactile" emma:mode="ink">
            <msink:context xmlns:msink="http://schemas.microsoft.com/ink/2010/main" type="paragraph" rotatedBoundingBox="24107,2336 15875,2183 15906,503 24138,6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43063B-5CDB-4F99-B032-C49547844C37}" emma:medium="tactile" emma:mode="ink">
              <msink:context xmlns:msink="http://schemas.microsoft.com/ink/2010/main" type="line" rotatedBoundingBox="24107,2336 15875,2183 15906,503 24138,655"/>
            </emma:interpretation>
          </emma:emma>
        </inkml:annotationXML>
        <inkml:traceGroup>
          <inkml:annotationXML>
            <emma:emma xmlns:emma="http://www.w3.org/2003/04/emma" version="1.0">
              <emma:interpretation id="{DF15B568-86A5-41D7-A5C8-A78A6AF7053A}" emma:medium="tactile" emma:mode="ink">
                <msink:context xmlns:msink="http://schemas.microsoft.com/ink/2010/main" type="inkWord" rotatedBoundingBox="24107,2320 21718,2276 21736,1279 24126,1324"/>
              </emma:interpretation>
              <emma:one-of disjunction-type="recognition" id="oneOf0">
                <emma:interpretation id="interp0" emma:lang="en-US" emma:confidence="1">
                  <emma:literal>form</emma:literal>
                </emma:interpretation>
                <emma:interpretation id="interp1" emma:lang="en-US" emma:confidence="0.5">
                  <emma:literal>loom</emma:literal>
                </emma:interpretation>
                <emma:interpretation id="interp2" emma:lang="en-US" emma:confidence="0">
                  <emma:literal>foorm</emma:literal>
                </emma:interpretation>
                <emma:interpretation id="interp3" emma:lang="en-US" emma:confidence="0">
                  <emma:literal>foom</emma:literal>
                </emma:interpretation>
                <emma:interpretation id="interp4" emma:lang="en-US" emma:confidence="0">
                  <emma:literal>oorm</emma:literal>
                </emma:interpretation>
              </emma:one-of>
            </emma:emma>
          </inkml:annotationXML>
          <inkml:trace contextRef="#ctx0" brushRef="#br0">-1 65 1331 0,'0'0'501'0,"0"0"1"0,4-20-34 0,-4 20-56 16,0 0 18-16,0-18-33 0,0 18-20 15,0 0-22-15,4-11-45 0,-4 11-18 0,0 0-36 16,0 0-10-16,0 0-26 0,0 0-21 16,0 0-7-16,0-17-23 0,0 17-15 0,0 0-8 15,0 0-16-15,0 0-12 0,0 0-10 16,0 0 22-16,0 0-20 0,0 0-38 0,0 0-6 15,7 49 62-15,-7-37-33 0,4 2-21 0,0-1 31 16,-4 2-20-16,4-2-72 0,-4 5-13 16,3-3 0-16,-3 2 0 0,4-2 0 0,-4 1 0 15,4 0 0-15,-4 0 0 0,4 2 0 0,-4 0 0 16,4-1 0-16,-1 2 0 16,-3-3 0-16,4 3 0 0,-4-1 0 0,4 1 0 15,-4 0 0-15,0-2 0 0,0 0 0 0,0-1 0 16,0-16 0-16,0 29 0 0,4-15 0 15,-4-14 0-15,0 22 0 0,0-22-269 0,3 19-166 16,-3-19-285-16,0 19-360 0,0-19 102 0,0 18 67 16,0-18 95-16,0 15 78 0,0-15 114 15,0 0 43-15,-7 18 53 0,7-18 50 0</inkml:trace>
          <inkml:trace contextRef="#ctx0" brushRef="#br0" timeOffset="2498.6828">-1411 356 1308 0,'-26'-16'563'0,"26"16"-57"0,-8-15-50 0,8 15-26 16,0-20-31-16,0 20-20 0,-4-21-84 15,4 21 12-15,4-22-31 0,-4 22-35 16,0-18 5-16,4 8-14 0,-4 10-4 0,11-16-69 16,-11 16 15-16,15-8-38 0,-15 8-8 0,19-1-18 15,-19 1-5-15,26 5-5 0,-14-2-34 16,3 2 13-16,4 1-7 0,-4 3 2 0,0 0-22 16,0-1-6-16,0 0-3 0,-4 1-17 0,1-2-6 15,-1-1-2-15,0 0 0 0,1 0-3 16,-5 3 3-16,1-2-15 0,-8-7-1 0,11 13-19 15,-11-13 19-15,8 13-4 0,-8-13 2 16,0 18-18-16,0-18-26 0,0 15 36 16,0-15-7-16,-8 19 10 0,0-12-21 0,-3 4-9 15,11-11-6-15,-15 17 12 0,4-11 11 16,-4 1 6-16,3-2-14 0,1 0 36 0,-4 0-22 16,15-5 9-16,-26 7-5 0,14-4 1 0,12-3-1 15,-26 2-13-15,26-2 11 0,-23-3 28 16,8 0-13-16,4-3 0 0,-4 1-5 0,3-5 21 15,1 2-11-15,0-1 39 0,-1 1-19 0,5-1 6 16,7 9 3-16,-19-13 20 0,15 6 20 16,4 7-25-16,-11-10-8 0,11 10-31 0,0 0-5 15,-15-5 26-15,15 5-10 0,0 0 10 16,0 0-11-16,0 0 16 0,-4 25-20 0,4-25 4 16,-4 22 11-16,4-7 20 0,0 2-15 15,-3-3 21-15,3 3-19 0,-4 0-2 16,4 1 5-16,-4 1-5 0,0-1-15 0,0-1-16 15,-3-3-38-15,3 1-62 0,-3-2-99 0,-1-1-57 16,4 0-151-16,-7-2-465 0,3-1-134 16,-3-1 39-16,11-8 125 0,-15 8 64 0,4-2 74 15,11-6 80-15,-19 4 35 0,19-4 83 0</inkml:trace>
          <inkml:trace contextRef="#ctx0" brushRef="#br0" timeOffset="3655.0403">-1909-199 2380 0,'0'0'840'0,"8"-6"-136"15,-8 6-31-15,0 0-56 0,11-12-72 0,-11 12-51 16,0 0-51-16,11-9-85 0,-11 9-82 0,0 0-101 16,0 0-175-16,12-7-108 0,-12 7-217 15,0 0-302-15,0 0-364 0,0 0 54 0,7 22 59 16,-7-22 103-16,0 18 61 0,0-18 115 0,-11 23 69 16,3-11 26-16,5 0 43 0</inkml:trace>
          <inkml:trace contextRef="#ctx0" brushRef="#br0" timeOffset="730.3674">-295 425 1113 0,'0'0'412'0,"-15"0"-38"15,15 0-13-15,0 0-29 0,0 0-9 0,-23 0-39 16,23 0-28-16,0 0 0 0,0 0-38 15,-18-2-3-15,18 2-39 0,0 0 3 0,0 0-22 16,0 0-22-16,-19-2-4 0,19 2 2 0,0 0-23 16,0 0 13-16,0 0-36 0,0 0 10 15,0 0-58-15,0 0 17 0,-15-2-8 0,15 2 19 16,0 0-49-16,0 0-13 0,0 0 23 16,0 0 11-16,0 0-14 0,0 0-4 0,0 0 9 15,0 0-7-15,0 0 0 0,0 0-12 0,0 0-4 16,0 0 45-16,0 0-37 15,0 0 3-15,56 0-21 0,-56 0 14 0,15 2-1 16,-15-2-9-16,19 2 23 0,-19-2-21 0,19 0-1 16,-19 0 13-16,19 2-15 0,-19-2 16 15,19 1-6-15,-19-1 19 0,15 0-55 0,-15 0 34 16,15 2-2-16,-15-2 31 0,0 0-24 16,23 3-21-16,-23-3-4 0,11 0 4 0,-11 0 2 15,0 0 20-15,0 0-30 0,19 2-20 0,-19-2-35 16,0 0-45-16,0 0-12 0,0 0-76 15,0 0-165-15,0 0-122 0,15-3-359 0,-15 3 95 16,0 0 61-16,0 0 95 0,0 0 44 16,0 0 35-16,0 0 54 0</inkml:trace>
          <inkml:trace contextRef="#ctx0" brushRef="#br0" timeOffset="3458.3356">-1758 356 1525 0,'0'0'522'0,"-8"-14"3"16,8 14-64-16,-3-12-36 16,3 12-39-16,-4-12-17 0,4 12-34 0,0 0-25 15,-8-15-21-15,8 15-10 0,0 0-67 0,0 0-32 16,0-13-14-16,0 13-15 0,0 0-2 16,0 0-27-16,0 0 6 0,0 0-12 0,19-7-42 15,-19 7 5-15,0 0-5 0,0 0-12 0,0 0-6 16,0 0 11-16,27 11-11 0,-27-11-18 15,0 0 14-15,11 11-27 0,-11-11 3 0,7 7 3 16,-7-7-23-16,0 0 17 0,12 12-12 16,-12-12-26-16,0 0 24 0,7 11-4 0,-7-11 3 15,0 0-4-15,4 11 1 0,-4-11-20 16,0 0 34-16,0 0-18 0,0 0 12 16,0 0-33-16,-19 16 8 0,19-16-6 0,-15 6 14 15,15-6 2-15,-19 1-23 0,19-1 13 0,-19 2-11 16,19-2 13-16,-18 0-7 0,18 0 7 15,-23 0 19-15,23 0-17 0,-23 0-29 0,23 0 37 16,-22-2-17-16,22 2 17 0,-23 0-20 0,8-1-5 16,15 1 18-16,-23 0 13 0,23 0-23 15,-18-3 10-15,18 3 15 0,-27 0-28 0,27 0 0 16,-19-1 26-16,19 1-8 0,-26 0-6 16,26 0 6-16,-23-2-10 0,23 2 15 0,-26 0-5 15,18-2-7-15,8 2 7 0,-26-1-5 0,26 1 12 16,-19-2-12-16,19 2-3 15,-19 0 1-15,19 0-1 0,-19-1 13 0,19 1-12 16,-19 3 4-16,19-3 8 0,-15 1-20 0,15-1 17 16,0 0-15-16,-22 0-7 0,22 0 23 15,0 0 14-15,-19 0-11 0,19 0 4 0,0 0-10 16,-15 2 2-16,15-2 9 0,0 0-1 0,0 0-2 16,0 0 17-16,-23-2-9 0,23 2 12 15,0 0 0-15,0 0-18 0,0 0 13 0,-15 2-15 16,15-2 15-16,0 0-16 0,0 0 22 15,0 0-11-15,0 0-3 0,0 0 8 0,0 0 3 16,0 0-14-16,0 0 11 0,-19-3-12 0,19 3 17 16,0 0-13-16,0 0-7 15,0 0 40-15,0 0-7 0,0 0-28 0,0 0 20 16,-11-7-9-16,11 7 19 0,0 0-17 0,0 0 9 16,0 0-27-16,0 0 8 0,-8-8 17 15,8 8-5-15,0 0 15 0,0 0-12 0,0 0-15 16,0 0 4-16,0 0 18 0,0 0 3 0,0 0 23 15,-11-14-5-15,11 14-25 0,0 0-34 16,0 0 0-16,0-17 0 0,0 17 0 0,0 0 0 16,0-20 0-16,0 20 0 0,0 0 0 15,0-25 0-15,0 25 0 0,0-22 0 16,0 22 0-16,0-24 0 0,0 12 0 0,0 12 0 0,0-23 0 16,4 9 0-16,-4 14 0 0,0-25-116 15,4 14-301-15,-4 11-315 0,-4-23-320 16,4 23 54-16,7-21 112 0,-3 13 64 0,-4 8 75 15,8-20 81-15,-5 8 98 0,5 2 49 16,0 0 40-16</inkml:trace>
          <inkml:trace contextRef="#ctx0" brushRef="#br0" timeOffset="1766.8698">-751 298 1210 0,'0'0'522'0,"0"0"-56"0,0 0-51 15,-11-12-29-15,11 12-35 0,0 0-33 16,0 0-47-16,0 0 5 0,0 0-33 0,0 0-33 16,0 0-13-16,22-12-15 0,-22 12-5 15,19 0-21-15,-19 0-23 0,26 7-13 0,-10-4-10 16,-5 3-2-16,8-2-8 0,-4 4-11 15,0-4-7-15,4 2-15 0,-4 2 7 16,0-1-7-16,0 0-6 0,-4-1-7 0,1 1-23 0,-1 2 12 16,0-1-12-16,-11-8 12 0,8 15-12 15,-8-15 7-15,0 17 3 0,0-17 0 16,0 0-5-16,-12 27-23 0,5-17 28 0,-4 0-33 16,-8-1 12-16,7-1 11 0,-6 1-18 0,6-3 7 15,-7 0 26-15,4-3-20 0,0-2-11 16,0 1 0-16,-4 0-7 0,19-2 5 0,-30-4-8 15,15 1 0-15,0 0 10 0,0-4-22 16,4 0 9-16,-1 1 6 0,1-3 20 0,0 0-23 16,11 9-10-16,-15-18-2 0,11 8 7 0,4 10-24 15,-8-19 32-15,8 19-5 0,4-15-24 16,-4 15 21-16,8-15-5 0,-8 15 10 0,11-14-38 16,-4 8 23-16,-7 6 20 0,19-9-23 15,-19 9 8-15,19-5-5 0,-19 5 12 16,19-2-27-16,-19 2 48 0,0 0-31 0,26 6-2 15,-26-6 15-15,12 10-18 0,-12-10 6 16,3 15 7-16,-3-15-3 0,4 15-5 0,-4-15 11 16,-7 20-1-16,7-20-12 0,-8 24 5 0,4-14 5 15,1 2-10-15,-5-2 10 0,0 0 25 16,-3 0-25-16,4-1-7 0,-5-3-6 0,12-6 15 16,-22 12-2-16,10-9 6 0,1 1-6 0,11-4 7 15,-23 0 1-15,23 0-8 0,-22-4-3 16,22 4-7-16,-27-9 5 0,20 2 5 15,-8-2-20-15,7 1 27 0,-3 0 1 0,3-1 15 16,8 9-13-16,-15-20 0 0,8 11 19 16,-1 0-19-16,8 9 8 0,-7-15 12 0,7 15 9 15,-8-7-14-15,8 7-14 0,0 0 9 16,0 0-12-16,0 0 25 0,0 0-18 0,0 0 16 16,0 0 10-16,0 38 15 0,0-38-4 0,0 31 14 15,-4-16-12-15,4 3 7 0,-3 4-2 16,-1 0-36-16,0 0 29 0,-3 0 4 0,3-2-36 15,0-1 14-15,-4 1-22 0,1-3-42 0,3-1-60 16,-3-3-84-16,-1-1-92 16,0 1-123-16,-3-4-313 0,4 1-278 0,-1 0 69 15,-3-4 69-15,11-6 102 0,-15 16 92 0,7-11 77 16,8-5 29-16,-15 12 35 0,15-12 82 16</inkml:trace>
        </inkml:traceGroup>
        <inkml:traceGroup>
          <inkml:annotationXML>
            <emma:emma xmlns:emma="http://www.w3.org/2003/04/emma" version="1.0">
              <emma:interpretation id="{6D4B5B5F-2E8F-4918-B1CD-74C21B63B317}" emma:medium="tactile" emma:mode="ink">
                <msink:context xmlns:msink="http://schemas.microsoft.com/ink/2010/main" type="inkWord" rotatedBoundingBox="21547,2288 19626,2253 19657,572 21578,608"/>
              </emma:interpretation>
              <emma:one-of disjunction-type="recognition" id="oneOf1">
                <emma:interpretation id="interp5" emma:lang="en-US" emma:confidence="0">
                  <emma:literal>cdorot</emma:literal>
                </emma:interpretation>
                <emma:interpretation id="interp6" emma:lang="en-US" emma:confidence="0">
                  <emma:literal>dorot</emma:literal>
                </emma:interpretation>
                <emma:interpretation id="interp7" emma:lang="en-US" emma:confidence="0">
                  <emma:literal>edorot</emma:literal>
                </emma:interpretation>
                <emma:interpretation id="interp8" emma:lang="en-US" emma:confidence="0">
                  <emma:literal>clorot</emma:literal>
                </emma:interpretation>
                <emma:interpretation id="interp9" emma:lang="en-US" emma:confidence="0">
                  <emma:literal>cforot</emma:literal>
                </emma:interpretation>
              </emma:one-of>
            </emma:emma>
          </inkml:annotationXML>
          <inkml:trace contextRef="#ctx0" brushRef="#br0" timeOffset="10118.4501">-2682 382 1369 0,'-4'-10'594'0,"4"10"-75"0,0 0-17 0,-7-10-18 16,7 10-21-16,0 0-61 0,0 0 23 0,0 0-8 16,-23 3-53-16,23-3-19 0,-19 14-2 15,12-6-7-15,-5 4-19 0,1 1-48 0,0 0 12 16,-1 0-30-16,-3 4-8 0,4 2-33 0,0-2-153 16,3-4-57-16,-3 4 0 15,0 0 0-15,3-2 0 0,-3 2 0 0,3 0 0 16,1-5 0-16,-1 3 0 0,1-1 0 0,3-1 0 15,-4 2 0-15,1-2-369 0,-5 4-322 0,5-3-441 16,3-2 129-16,-3-2 94 0,-1 0 75 16,8-10 94-16,-8 15 62 0,8-15 66 15,-11 12 77-15,11-12 26 0</inkml:trace>
          <inkml:trace contextRef="#ctx0" brushRef="#br0" timeOffset="11174.1034">-2999 269 1533 0,'0'-17'550'0,"0"17"-38"15,0 0-49-15,0 0-51 0,-3-15-40 16,3 15-45-16,0 0-12 0,0 0-28 0,0 0-42 16,0 0-1-16,0 0-34 0,0 0-11 0,0 0-32 15,0 0-11-15,0 0-3 0,0 0-17 16,15 37-11-16,-15-37-38 0,7 10 18 0,-7-10-33 15,8 9 10-15,-8-9 0 0,7 10-13 0,-7-10-26 16,0 0 21-16,8 12-12 16,-8-12-14-16,0 0 0 0,7 9-7 0,-7-9 0 15,0 0-3-15,0 0 10 0,0 0-50 0,4 10-6 16,-4-10 10-16,0 0-23 0,0 0 16 16,0 0 7-16,0 0-7 0,0 0-8 0,0 0 13 15,-11 22 10-15,11-22-26 0,0 0 24 16,-12 8-27-16,12-8 29 0,-11 4 0 0,11-4-18 15,-11 4 13-15,11-4-20 0,0 0 12 0,-19 9-2 16,19-9 7-16,-15 3-15 0,15-3-5 16,-11 3 23-16,11-3-13 0,0 0-23 0,-19 4 18 15,19-4-11-15,0 0 6 0,-15 2 28 0,15-2-33 16,0 0 10-16,0 0-15 0,0 0 17 16,-19-9 6-16,19 9 2 0,-12-9-13 15,12 9 8-15,-7-13 41 0,7 13-17 0,-4-18 29 16,0 5-19-16,4 13 30 0,-7-28-13 15,3 11 8-15,-3-3 8 0,3 0 15 0,0-1 10 16,4 2 8-16,-4 1-8 0,0 0 16 16,4 1-11-16,0 0 0 0,-3 2-4 0,3 15 17 15,-4-29 5-15,0 19-25 0,4 10 2 0,0-21-2 16,0 21-24-16,-4-16 21 0,4 16-28 16,0 0-2-16,0 0-14 0,0 0 26 0,0 0-20 15,0 0-15-15,0 0-16 0,0 0 0 16,0 0 0-16,12 45 0 0,-9-30 0 15,-3 1 0-15,0-16 0 0,-3 32 0 0,-1-15 0 16,-4 0 0-16,1 1 0 0,3-5 0 0,-7 3 0 16,3-1 0-16,-7-2 0 0,4 1-29 15,-1-2-78-15,-3-2-67 0,0-3-54 0,0 1-23 16,-4-3-97-16,4-3-246 0,4 2-355 16,-4 0 17-16,0-1 82 0,0 1 79 0,15-4 75 15,-23 9 69-15,12-6 61 0,11-3 65 0,-15 10 45 16</inkml:trace>
          <inkml:trace contextRef="#ctx0" brushRef="#br0" timeOffset="12486.3239">-3862 300 1315 0,'7'-16'551'16,"-7"16"-22"-16,0 0-45 0,12-8-38 0,-12 8-55 15,15-2-20-15,-15 2-12 0,19 2-65 0,-19-2 11 16,22 4-16-16,-11-3-43 0,8 4-8 16,-7 0-36-16,3 0 15 0,-4 2-53 0,0 0 13 15,4-1-57-15,-3 2 3 0,-5-2-8 16,5 1 3-16,-12-7-8 0,11 10-15 0,-11-10-16 16,7 12-15-16,-7-12-23 0,0 0 8 15,0 15 2-15,0-15-10 0,0 0-21 16,-18 10-32-16,18-10 19 0,-16 2 1 0,16-2 17 15,-22 0-53-15,22 0 18 0,-19-5-3 0,19 5 6 16,-23-10 19-16,8 1-30 0,4-1 8 16,-4-2-8-16,4-1-12 0,-1-2 22 0,1 3-20 15,3 0 25-15,1 0 26 0,-1 0-5 0,1 2 10 16,7 10 0-16,-8-17 21 0,8 17-31 16,-11-13 10-16,11 13-25 0,-4-10 20 0,4 10-10 15,0 0-13-15,0 0-21 0,0 0 39 16,0 0-10-16,0 0 25 0,0 0-20 15,0 0-11-15,0 0 11 0,0 0 5 0,0 0 0 16,0 0-31-16,0 0 13 0,-7 40-5 16,7-40 0-16,-12 17 18 0,5-7-13 0,-1-1-10 15,1 1 7-15,-1 0-7 0,1-2-13 0,-5 1 18 16,12-9-36-16,-19 15 18 0,12-10-16 16,7-5 31-16,-19 6 3 0,19-6-13 0,-19 4 8 15,19-4-31-15,-15-1 36 0,15 1-13 0,-23-4 11 16,23 4-1-16,-15-10-5 15,4 3 13-15,11 7-2 0,-15-15 9 0,4 7-17 16,3-1 7-16,8 9-7 0,-15-17 8 0,8 9 25 16,7 8-23-16,-8-17 33 0,4 8-5 15,4 9 8-15,-7-16 15 0,7 16-13 0,-8-12-2 16,8 12 0-16,-4-14-5 0,4 14 10 16,0 0 0-16,-7-17-34 0,7 17 29 0,0 0-15 15,0 0-1-15,-4-13-30 0,4 13 23 0,0 0-23 16,0 0 30-16,0 0 1 0,0 0-21 15,0 0 23-15,0 0-39 0,0 0 9 0,0 0 22 16,0 0-15-16,0 0 2 0,0 0-9 0,0 0 9 16,0 0-12-16,0 0 13 0,0 45-6 15,0-45 6-15,0 19 2 0,0-19 13 0,-8 17-39 16,5-7 42-16,-5 2-14 0,8-12 6 16,-15 17-13-16,8-11 21 0,-5 3-16 15,1 0 33-15,0-5-17 0,11-4 9 0,-19 6-58 16,4-5-20-16,15-1-55 0,-23-1-86 15,23 1-136-15,-38-4-359 0,23-1-370 0,4-4 112 16,0 1 143-16,-1-2 11 0,5-4 68 0,-1 2 83 16,1-1 135-16,3-6-4 0,0 3 35 15</inkml:trace>
          <inkml:trace contextRef="#ctx0" brushRef="#br0" timeOffset="12675.3481">-3851-427 1476 0,'-15'-1'418'15,"15"1"-37"-15,-30-2-46 0,11 4-25 16,0-1-69-16,0 1-26 0,0-1-123 0,-7 6-100 16,11 1-158-16,-8-2-93 0,-3 6-455 15,7-2 74-15,-4 3 34 0,5 1 71 0,-1 2 66 16</inkml:trace>
          <inkml:trace contextRef="#ctx0" brushRef="#br0" timeOffset="9862.4372">-2652 203 1246 0,'0'0'440'0,"-4"-11"-2"16,4 11-10-16,0 0-24 0,0 0-23 0,0 0-7 16,0 0-44-16,0 0 3 0,0 0 2 15,0 0-53-15,0 0 10 0,-7-12-29 0,7 12-7 16,0 0-48-16,0 0-19 0,0 0-17 16,0 0-24-16,0 0 6 0,0 0-26 0,0 0-21 15,0 0 8-15,0 0-40 0,0 0 29 0,0 0-9 16,0 0 0-16,0 0-29 15,23 30 21-15,-23-30-17 0,11 12-4 0,-11-12-2 16,11 8 10-16,-11-8-33 0,11 10-7 0,-11-10-14 16,16 7 29-16,-16-7-1 0,11 7 11 15,-11-7-36-15,15 5-15 0,-15-5 33 0,11 7-26 16,-11-7 19-16,0 0-34 0,15 5 0 16,-15-5 0-16,0 0 0 0,12 3 0 0,-12-3 0 15,0 0 0-15,0 0 0 0,15 2 0 0,-15-2 0 16,0 0 0-16,0 0 0 0,0 0 0 15,11 4 0-15,-11-4 0 0,0 0 0 16,0 0 0-16,0 0 0 0,0 0 0 0,0 0 0 0,0 0 0 16,0 0 0-16,0 0 0 15,0 0 0-15,8 11 0 0,-8-11 0 0,0 0 0 16,0 0 0-16,0 0 0 0,-15 24 0 0,15-24 0 16,-12 15 0-16,8-8 0 0,4-7 0 15,-15 16 0-15,12-5 0 0,-5-3 0 0,8-8-103 16,-15 18-71-16,7-11-10 0,8-7-62 15,-11 18-66-15,7-12-121 0,-3 4-135 0,7-10-459 16,-12 12 91-16,12-12 93 0,-7 7 83 0,7-7 79 16,0 0 98-16,-11 9 7 0,11-9 100 15</inkml:trace>
          <inkml:trace contextRef="#ctx0" brushRef="#br0" timeOffset="11387.6558">-3074 668 1392 0,'-19'22'530'0,"8"-17"-69"15,-4-2-24-15,0 0-40 0,-1 3-44 16,-2-3-38-16,-5-1-51 0,4-1-80 0,0 2-76 16,0-3-85-16,-3-3-113 0,3-5-215 0,0 6-470 15,0-1 27-15,0-3 111 0,0-3 82 16,4-1-19-16,4-2 126 0</inkml:trace>
          <inkml:trace contextRef="#ctx0" brushRef="#br0" timeOffset="11606.155">-3029-912 1809 0,'0'0'609'0,"4"-11"-51"16,-4 11-58-16,0 0-35 0,0 0-52 0,0 0-32 15,0 44-33-15,-8-19-38 0,5 9-52 16,-13 8-68-16,1 19-88 0,-3 5-125 15,-1 4-174-15,4 5-310 0,-16 16-386 0,9-20 79 16,-12 14 74-16,7-18 146 0,1-4-7 16,0-3 50-16,-1-1 60 0,5-4-3 0</inkml:trace>
        </inkml:traceGroup>
        <inkml:traceGroup>
          <inkml:annotationXML>
            <emma:emma xmlns:emma="http://www.w3.org/2003/04/emma" version="1.0">
              <emma:interpretation id="{A4D9370B-3652-421F-A6E2-75C60BB3B3EF}" emma:medium="tactile" emma:mode="ink">
                <msink:context xmlns:msink="http://schemas.microsoft.com/ink/2010/main" type="inkWord" rotatedBoundingBox="19762,2187 15876,2115 15898,913 19784,985"/>
              </emma:interpretation>
              <emma:one-of disjunction-type="recognition" id="oneOf2">
                <emma:interpretation id="interp10" emma:lang="en-US" emma:confidence="0">
                  <emma:literal>riNintgr</emma:literal>
                </emma:interpretation>
                <emma:interpretation id="interp11" emma:lang="en-US" emma:confidence="0">
                  <emma:literal>miNintgr</emma:literal>
                </emma:interpretation>
                <emma:interpretation id="interp12" emma:lang="en-US" emma:confidence="0">
                  <emma:literal>rivintgr</emma:literal>
                </emma:interpretation>
                <emma:interpretation id="interp13" emma:lang="en-US" emma:confidence="0">
                  <emma:literal>riNidtgr</emma:literal>
                </emma:interpretation>
                <emma:interpretation id="interp14" emma:lang="en-US" emma:confidence="0">
                  <emma:literal>MiNintgr</emma:literal>
                </emma:interpretation>
              </emma:one-of>
            </emma:emma>
          </inkml:annotationXML>
          <inkml:trace contextRef="#ctx0" brushRef="#br0" timeOffset="13342.7905">-4337 259 1162 0,'-19'-12'496'0,"19"12"-43"0,-12-15 23 16,9 5-89-16,-5-2-1 0,1-2-48 0,3 1-31 16,0 0 8-16,4 13-20 0,-8-29 2 0,5 19-44 15,3 10-30-15,0-20 2 16,0 20-54-16,0-18 11 0,0 18-23 0,0 0 12 0,7-13-25 16,-7 13-41-16,0 0 18 0,0 0-44 15,0 0 26-15,0 0-15 0,0 0-6 16,27 31-7-16,-24-21-31 0,-3-10 36 0,0 16-43 15,0-16 32-15,0 21-14 0,0-21-34 16,-3 17 18-16,-5-8 7 0,8-9-30 0,-11 16-18 16,3-7-10-16,8-9-3 0,-15 9-5 0,4-5-13 15,11-4-15-15,-19 2 11 0,19-2-40 16,0 0-12-16,-30-9-2 0,15 3 7 0,7-3 36 16,-3 1-16-16,0-1 11 0,-1 1-15 0,12 8 9 15,-11-14 34-15,3 8-2 0,8 6-14 16,0 0 8-16,-15-7-10 0,15 7 6 15,0 0 30-15,0 0 7 0,0 0-27 0,-3 23 4 16,3-23 6-16,0 19 17 0,0-19 3 16,-4 19-12-16,0-10 14 0,4-9-48 0,-8 19 11 15,8-19-39-15,-7 19 30 0,-1-13-20 16,8-6-43-16,-11 12 5 0,11-12-8 0,-15 7-10 16,15-7 33-16,-19 0-23 0,19 0 20 0,0 0 11 15,-26-12 10-15,18 2 18 0,-7-2 10 16,8-1 33-16,-5 0 24 0,1 1 5 0,3-1 27 15,1 5 11-15,7 8 44 0,-11-18-44 16,11 18-21-16,-8-11 9 0,8 11 1 16,0 0 28-16,0 0-13 0,0 0 3 0,0 0 4 15,-15 29-42-15,15-29 21 0,0 27-8 0,0-12 48 16,-4 2-50-16,-3 4 35 0,3-1-10 16,-8 2 1-16,1 3-22 0,0-1-17 0,-8-1-3 15,0-1-41-15,-7 4-43 0,3-8-31 16,0 3-69-16,-7-1-123 0,4-5-545 0,0-5-121 15,-1-2 98-15,1-2 76 0,-1-5 113 0,1-1 8 16,0-1 120-16,-1-5 8 0</inkml:trace>
          <inkml:trace contextRef="#ctx0" brushRef="#br0" timeOffset="13594.6857">-4669-525 1988 0,'11'-8'625'15,"-11"8"-70"-15,0 0-63 0,8-10-113 16,-8 10-111-16,0 0-111 0,0 0-147 0,0 0-123 15,0 0-148-15,0 0-520 0,15 30 11 0,-19-10 92 16,0 4 94-16,0 6 41 0,1 4 80 16</inkml:trace>
          <inkml:trace contextRef="#ctx0" brushRef="#br0" timeOffset="14402.019">-5239 114 1753 0,'-4'-10'571'16,"4"10"-67"-16,0 0-36 0,0 0-30 0,0 0-8 15,0 0-89-15,8-21-24 0,-8 21 8 0,0 0-43 16,19-5-16-16,-19 5-15 0,19 4-29 16,-19-4-14-16,26 5-21 0,-15 0-19 0,5 2-6 15,-5 1-6-15,4 2-20 0,-4 4-14 0,1-1-24 16,-9 1 32-16,5 1-15 0,-8 0-30 15,0 2 10-15,0-1 12 0,-4 0-33 0,-3-1 18 16,-5 2-61-16,1-2-23 0,0 1-100 16,-4-1-70-16,-1-2-68 0,1 3-136 0,-3-7-740 15,-1 0 77-15,4-2 136 0,-4-2 89 0,4-1 103 16,0-1 20-16,-4-3 85 0,19 0 55 16,-27-7 68-16,12 1 33 0</inkml:trace>
          <inkml:trace contextRef="#ctx0" brushRef="#br0" timeOffset="14592.2773">-5220-197 1768 0,'4'-18'689'0,"-4"18"-75"0,0-18-74 15,0 18-43-15,0-15-106 0,0 15-99 0,0 0-97 0,-4-20-131 16,4 20-177-16,0 0-204 15,0 0-551-15,-23 5 138 0,23-5 39 0,-22 15 46 16,11-4 90-16,-5 5 81 0,1 5 49 0</inkml:trace>
          <inkml:trace contextRef="#ctx0" brushRef="#br0" timeOffset="15102.4381">-5620 243 1633 0,'-7'-15'486'0,"7"15"-15"16,-4-13-62-16,4 13-22 0,0 0-44 0,0-20-61 16,0 20 4-16,0 0-12 0,8-24-31 15,-1 19-25-15,-7 5 15 0,15-13-54 16,-7 8 5-16,-8 5-51 0,15-7-17 0,-15 7 12 16,19-5-14-16,-19 5 4 0,0 0-41 15,19 3 18-15,-19-3-13 0,15 10-18 0,-15-10 2 16,11 10-12-16,-7-1 13 0,-4-9-16 0,4 16-20 15,-4-16 10-15,3 19-13 0,-3-19 0 16,0 21 8-16,0-21-11 0,-3 20 21 0,3-20-17 16,-8 18-17-16,4-9 19 0,-3 0-5 15,7-9-6-15,-15 13-2 0,7-6-10 16,8-7 7-16,-26 8-2 0,18-6-5 0,8-2-24 16,-26 3-7-16,11-3 18 0,15 0-8 15,-31-5-10-15,16 0 13 0,-3-4-16 0,-1-1 44 16,-4 0-28-16,4-2-8 0,0 2 21 0,0 1 4 15,4-2-17-15,0 3 49 0,4 1-14 16,0 0 14-16,-1 0-9 0,12 7-25 0,-19-8-2 16,19 8 20-16,-15 0 0 0,15 0-15 0,-18 10-6 15,18-10-4-15,-16 19 30 0,9-9-13 16,-1 3-22-16,-3 2-6 0,4 3 10 0,-5 2 8 16,5-4 8-16,-5 5-18 0,1-1-8 15,0 4 59-15,-4-1-53 0,3 1-45 0,-3 0-40 16,0-2-10-16,4 0-95 0,-4-5-57 15,3 6-194-15,1-6-491 0,0-5 20 16,0-2 64-16,-5-1 103 0,9-3 55 0,-4-1 68 16,11-5 104-16,-19 5 5 0</inkml:trace>
          <inkml:trace contextRef="#ctx0" brushRef="#br0" timeOffset="15300.3758">-5714-427 1717 0,'8'-16'394'0,"-8"16"-92"16,0 0-156-16,0 0-95 0,0 0-289 0,0 0-412 15,0 0 28-15,0 0 69 0,-23 60 95 0</inkml:trace>
          <inkml:trace contextRef="#ctx0" brushRef="#br0" timeOffset="15915.3566">-6114 80 1264 0,'0'0'386'0,"0"0"-17"0,19 15-23 0,-19-15-34 16,12 12 16-16,-12-12-16 0,7 14-20 15,-7-14 15-15,4 12 10 0,-4-12-12 0,0 0 10 16,0 15 0-16,0-15 2 0,0 0 16 0,-15 11-54 15,15-11-23-15,0 0-6 0,-15 3-9 16,15-3-34-16,0 0-50 0,0 0 1 16,-27-11-35-16,27 11-26 0,-11-12-76 0,11 12-72 15,-8-15-93-15,8 15-83 0,0-15-145 0,0 15-255 16,0 0-399-16,0 0 84 0,0 0 107 16,0 0 75-16,0 0 49 0,0 0 114 15,0 0 85-15,0 0 18 0</inkml:trace>
          <inkml:trace contextRef="#ctx0" brushRef="#br0" timeOffset="16579.1571">-6365 205 1551 0,'-15'-24'652'0,"15"24"-4"0,-12-11-59 0,1 2-6 15,11 9-78-15,-15-17-40 0,11 9-24 0,4 8-29 16,-11-15-38-16,11 15-54 16,-11-16-24-16,11 16-17 0,-8-12-25 0,8 12-60 15,-4-13 1-15,4 13-24 0,0 0-48 16,0-19 16-16,0 19-139 0,8-12 0 0,-8 12 0 16,15-9 0-16,-8 3 0 0,-7 6 0 0,23-4 0 15,-12 1 0-15,-11 3 0 0,19-1 0 16,-19 1 0-16,0 0 0 0,19 7 0 0,-19-7 0 15,8 13 0-15,-5-3 0 0,-3-10 0 0,-7 22 0 16,3-8 0-16,0 1 0 16,-7 0 0-16,3 4 0 0,-3-1 0 0,4 4 0 15,-5-1 0-15,1 2 0 0,0 2 0 0,7-3 0 0,-11 4 0 16,7-4 0-16,4 2 0 0,-3 0 0 16,3-2 0-16,0 0 0 0,4-1 0 15,-3-4 0-15,-1 2 0 0,0-3 0 0,0-1 0 16,0-1 0-16,1 0 0 0,-5-4 0 15,1 1 0-15,-1-4 0 0,8-7 0 0,-19 12 0 16,4-8 0-16,15-4 0 0,-19 0 0 0,19 0 0 16,-26-10 0-16,11 3 0 0,0-5 0 15,0-2 0-15,3 1 0 0,-7-9 0 0,8 0 0 16,0 3 0-16,0-1 0 0,3-1 0 0,0-1 0 16,1 1 0-16,3 4 0 0,0-5-784 15,4 5-339-15,0 4 111 0,0 13 132 0,-3-31 43 16,-1 18 87-16,4 13 110 0,-4-22 33 15,-3 12 60-15,7 10 35 0,-12-18 18 16</inkml:trace>
          <inkml:trace contextRef="#ctx0" brushRef="#br0" timeOffset="17266.0669">-6856 127 1195 0,'0'0'527'15,"0"0"-5"-15,0 0-33 0,0 0-28 0,23 43-28 16,-15-35-11-16,-1 2-5 0,1 4-69 0,3-2-30 15,-11-1-44-15,15 1-3 0,-7 0-59 16,-1-2-20-16,1 0 5 0,-1-1-20 0,-7-9 0 16,12 15-29-16,-9-8-25 0,-3-7 2 15,8 12 6-15,-8-12-18 0,7 10-29 16,-7-10 3-16,0 0 5 0,0 0-10 0,0 0-43 16,0 0 32-16,-15 22-9 0,15-22-21 15,-15 6-3-15,15-6-2 0,-15 6 23 0,15-6-29 16,-22 3 9-16,10-2-11 0,12-1-25 0,-26 5 20 15,15-2-8-15,-5 0 11 0,1 0-19 16,0 1 1-16,-4-1 5 0,1 0-36 0,-1 3-6 16,0-3 9-16,-8 1 17 0,12 2-7 0,-7-1-13 15,-1-1-13-15,-3 0-10 16,7-1 49-16,-4 3-13 0,1-3 17 0,-1 0-27 16,0 1 10-16,5-2 10 0,-5 1-34 15,4 0 16-15,0-1 21 0,0 1 2 0,4-3-20 16,-7 0 4-16,7 0 27 0,-4 0-29 0,0 0 28 15,0 2-40-15,-4-2 35 0,4 0-10 16,1 0-3-16,-1 0-35 0,0 0 35 0,0 0 9 16,0-2-6-16,19 2 2 0,-34 0-2 0,19 0-10 15,0-3-3-15,15 3 8 0,-26-5 8 16,11 3-1-16,15 2 6 0,-19-7-1 0,7 2 1 16,12 5 15-16,-18-7 0 0,18 7 21 15,-19-7-34-15,11 1 3 0,8 6-11 0,-11-10-17 16,11 10 12-16,-8-10 9 0,8 10 1 15,-7-11-4-15,7 11 4 0,0 0 4 16,-8-13-11-16,8 13 10 0,0 0 16 0,-4-12-9 16,4 12 22-16,0 0-39 0,0 0 5 0,0 0 5 15,0 0 23-15,0 0-30 0,0 0-6 16,0 0 11-16,0 0 15 0,42 10-7 0,-42-10 9 16,11 12-9-16,-7-3-16 0,-4-9 0 15,8 20 0-15,-8-9 0 0,0-11 0 0,-4 26 0 16,0-12 0-16,-7 3 0 0,7-4 0 0,-7 2 0 15,-1 1-41-15,-3-1-34 0,4-2-45 16,-4-3-41-16,4 2-26 0,-8-2-43 16,4-3-44-16,3 0-77 0,-3 0-135 0,0-4-413 15,15-3-22-15,-23 3 38 0,23-3 122 16,-15-1 55-16,15 1 58 0,0 0 80 0,-15-14 51 16</inkml:trace>
          <inkml:trace contextRef="#ctx0" brushRef="#br0" timeOffset="17546.3102">-7489-195 1602 0,'-8'-16'573'15,"1"3"-12"-15,-1 3-67 0,1 1 8 16,7 9-65-16,-15-9-45 0,15 9-39 0,-23 0-15 0,23 0-21 16,-23 11-35-16,12 0-21 15,-4 0-49-15,7 3-9 0,1 1-6 0,-1 0-23 16,1 0-33-16,3-1-1 0,4 1-22 0,0-15 0 15,0 29 0-15,4-19-1 0,3 0-37 16,1 0-6-16,3-5 3 0,4 1 7 0,0-2-38 16,0-2-10-16,4-1-33 0,0 1-52 15,0 0-43-15,0 0-69 0,-4-2-26 0,-4 1-90 16,8 3-222-16,-19-4-507 0,19 8-20 0,-19-8 125 16,8 7 102-16,-8-7 113 0,0 0 39 15,0 0 55-15,-23 22 45 0,12-14 27 16</inkml:trace>
          <inkml:trace contextRef="#ctx0" brushRef="#br0" timeOffset="17799.1211">-7923 124 1469 0,'0'0'522'0,"-7"-9"-54"0,7 9 14 16,0 0-63-16,0 0-22 0,0 0-39 15,0 0-7-15,15-22-39 0,-15 22-12 0,0 0-42 16,26 6-14-16,-26-6-1 0,27 13-33 15,-20-4-26-15,1 1 16 0,-1 3-42 0,-7-1 14 16,8 3-29-16,-8 2-20 0,-8 4 2 16,4-3-17-16,-7 1-11 0,4-1 44 15,-12 1-69-15,7-2-60 0,-6-2-68 0,-1-3-56 16,0-1-73-16,-11 0-86 0,15-3-136 0,-8-3-660 16,-3-2 112-16,7-3 84 0,-4 0 91 15,4-1 53-15,-3-3 92 0,3-3 115 0,-4 4-12 16</inkml:trace>
          <inkml:trace contextRef="#ctx0" brushRef="#br0" timeOffset="13843.6152">-4635 628 1855 0,'-4'10'556'0,"4"-10"-34"16,0 0-49-16,0 0-71 0,-8 10-25 0,8-10-24 15,0 0-38-15,0 0-36 0,0 0-3 16,0 0-48-16,27 9-5 0,-16-9-26 16,8 0-28-16,-19 0 2 0,34-4-58 0,-8 2-31 15,-3-1-87-15,3-2-67 0,-3 0-71 0,3-1-83 16,1-4-293-16,-1 7-372 0,-7-2 26 15,0 1 92-15,-4 1 100 0,-4 0 56 0,0-1 25 16,-11 4 83-16,19-5 76 0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13:48.54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16E2578-BBE1-4EF9-ADB7-35897C1A2BA0}" emma:medium="tactile" emma:mode="ink">
          <msink:context xmlns:msink="http://schemas.microsoft.com/ink/2010/main" type="writingRegion" rotatedBoundingBox="24694,11435 15875,11479 15858,8243 24678,8198">
            <msink:destinationLink direction="with" ref="{99B9F329-0CDA-438E-BCD5-7CC5AAB68295}"/>
          </msink:context>
        </emma:interpretation>
      </emma:emma>
    </inkml:annotationXML>
    <inkml:traceGroup>
      <inkml:annotationXML>
        <emma:emma xmlns:emma="http://www.w3.org/2003/04/emma" version="1.0">
          <emma:interpretation id="{18AA1125-028F-48E8-8776-306F0CE3E398}" emma:medium="tactile" emma:mode="ink">
            <msink:context xmlns:msink="http://schemas.microsoft.com/ink/2010/main" type="paragraph" rotatedBoundingBox="22033,10595 24426,10649 24408,11443 22015,113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5934D8D-2EE3-41BC-9658-BFD1A63D1822}" emma:medium="tactile" emma:mode="ink">
              <msink:context xmlns:msink="http://schemas.microsoft.com/ink/2010/main" type="line" rotatedBoundingBox="22033,10595 24426,10649 24408,11443 22015,11389"/>
            </emma:interpretation>
          </emma:emma>
        </inkml:annotationXML>
        <inkml:traceGroup>
          <inkml:annotationXML>
            <emma:emma xmlns:emma="http://www.w3.org/2003/04/emma" version="1.0">
              <emma:interpretation id="{6C926EF8-378B-4B00-81E5-4E05008B480B}" emma:medium="tactile" emma:mode="ink">
                <msink:context xmlns:msink="http://schemas.microsoft.com/ink/2010/main" type="inkWord" rotatedBoundingBox="22033,10595 24426,10649 24408,11443 22015,11389"/>
              </emma:interpretation>
              <emma:one-of disjunction-type="recognition" id="oneOf0">
                <emma:interpretation id="interp0" emma:lang="en-US" emma:confidence="0">
                  <emma:literal>Ju</emma:literal>
                </emma:interpretation>
                <emma:interpretation id="interp1" emma:lang="en-US" emma:confidence="0">
                  <emma:literal>Bu</emma:literal>
                </emma:interpretation>
                <emma:interpretation id="interp2" emma:lang="en-US" emma:confidence="0">
                  <emma:literal>Jo</emma:literal>
                </emma:interpretation>
                <emma:interpretation id="interp3" emma:lang="en-US" emma:confidence="0">
                  <emma:literal>J</emma:literal>
                </emma:interpretation>
                <emma:interpretation id="interp4" emma:lang="en-US" emma:confidence="0">
                  <emma:literal>Bo</emma:literal>
                </emma:interpretation>
              </emma:one-of>
            </emma:emma>
          </inkml:annotationXML>
          <inkml:trace contextRef="#ctx0" brushRef="#br0">298 9562 1658 0,'0'0'538'0,"-26"-29"-14"0,26 29-4 0,-15-16-28 15,11 7-34-15,4 9-36 0,-15-16-2 0,7 5-26 16,1 1-56-16,7 10-26 0,-8-22-51 16,5 14 0-16,3 8-56 0,-4-20-3 0,4 20-17 15,4-19-27-15,-4 19-19 0,3-15 17 16,-3 15-51-16,12-14 20 0,-1 9-38 0,-11 5-5 15,23-3-10-15,-12 2 2 0,-11 1-71 16,30 4-3-16,-19 1 0 0,1 4 0 0,-1-4 0 16,0 3 0-16,-3 1 0 0,-1-1 0 15,-7-8 0-15,8 19 0 0,-8-19 0 0,0 20 0 16,0-20 0-16,-11 23 0 0,3-10 0 16,-3 2 0-16,3-2 0 0,-7-1 0 0,0 3 0 15,4 1 0-15,-4-1 0 0,0 2 0 0,-1-2 0 16,1 5 0-16,0 1 0 0,0 1 0 15,0 0 0-15,8-4 0 0,-9 1-88 0,9 1 19 16,-1-2-18-16,1 1-7 0,7-3-1 0,-4 0 23 16,0 1 8-16,4-17 16 15,0 27 4-15,-3-15 16 0,3-12 25 0,-4 20-4 16,4-20 17-16,-4 15 18 0,4-15 23 0,-11 10 47 16,11-10 14-16,-15 2-30 0,15-2 33 15,-27-2-2-15,27 2-23 0,-22-13-90 0,6 3 0 16,1-4 0-16,0-1 0 0,4-4 0 0,0-6 0 15,-1-2 0-15,1-7 0 0,4 1 0 16,3-3 0-16,4 2 0 0,0 2 0 0,4 5 0 16,-1 0-233-16,1 5-139 0,4 6-137 0,-5 0-548 15,5 4 71-15,-4 2 96 0,-4 10 71 16,3-14 112-16,-3 14 57 0,0 0 53 0,0 0 86 16,0 0 9-16</inkml:trace>
          <inkml:trace contextRef="#ctx0" brushRef="#br0" timeOffset="600.485">-298 9401 1569 0,'0'0'430'0,"0"0"-16"15,0 0-32-15,0 0-11 0,0 0-36 0,0 0-30 16,-7 23-16-16,7-23-36 0,4 22-12 15,-4-22-31-15,11 27-10 0,-7-11-19 16,-1-3-32-16,5 2-14 0,-4-2-1 0,0 1-19 16,-1-2-10-16,1 0 0 0,-4-12-12 15,4 20 21-15,-4-20-30 0,0 17 3 0,0-17-25 16,-8 13 12-16,8-13-15 0,-15 12-15 0,4-7 14 16,-4-1 6-16,4-1-20 0,-8 1 17 15,4-3-40-15,-8 1 10 0,0-1-11 0,-3-1 23 16,0 2-35-16,-1-1 20 0,-3 2 8 15,-4-2-31-15,-4 1 8 0,1 3 28 0,3-4-46 16,0 3 33-16,-4 1-13 0,4-2-7 0,0 3 15 16,0-2-15-16,-3 3-21 15,3-4 13-15,3 3 5 0,-3-1-5 0,4-2-18 16,4 1 0-16,3-3 23 0,-3-1 3 0,-1 2-21 0,9-4 8 16,-1 1 13-16,0-3-13 15,0-1 5-15,0 0 25 0,4-3-35 0,0-2 18 16,0-1-3-16,4 0-13 0,-1-1 6 0,5 2-9 15,-5-1 11-15,9 0 13 0,3 11 3 16,-8-19-32-16,8 19-7 0,-4-15 5 0,4 15 13 16,0 0-13-16,8-17 21 0,-8 17-26 0,0 0 5 15,15-5 5-15,-15 5 5 0,0 0-4 16,0 0-11-16,23 22 20 0,-16-12 3 0,-3 3-15 16,-4 1 2-16,0 1 3 0,0 2 15 15,-4 0 5-15,-3 1-5 0,3 0 8 0,-7 0-11 16,-1 0 21-16,-3 0-56 0,4-3-31 15,-4-2-56-15,0 0-6 0,-4-1-45 16,0-3-72-16,4 1-80 0,4-3-153 0,-5-4-461 16,16-3 118-16,-22 0 10 0,22 0 82 0,-15-4 93 15,15 4 60-15,-8-16 93 0</inkml:trace>
          <inkml:trace contextRef="#ctx0" brushRef="#br0" timeOffset="831.44">-1157 9144 1476 0,'0'-15'653'0,"0"15"-64"16,-12-21-21-16,5 14-41 0,7 7-20 0,-23-6-54 16,23 6-38-16,-26 3-69 0,11 4-25 15,3-1-20-15,1 5-40 0,0-2-28 16,3 2-34-16,1 2-35 0,7 1 5 0,0-14-15 16,3 29-34-16,1-16-15 0,7-1-16 0,5 0-40 15,-1 1-49-15,3-3 21 0,-2 1-73 16,2-3-22-16,5 1-41 0,0-1-87 0,-1 7-131 15,1-4-717-15,-4-5 52 0,-8 3 59 0,0-2 99 16,-3-1 159-16,-8-6 6 0,4 13 96 16,-4-13 31-16,0 0 88 0</inkml:trace>
          <inkml:trace contextRef="#ctx0" brushRef="#br0" timeOffset="1064.4419">-1580 9405 1269 0,'0'0'530'0,"0"0"-51"0,-11-4-65 0,11 4-20 16,0 0-22-16,0 0-27 0,0 0-22 16,0 0-8-16,0 0-19 0,38 25-14 0,-27-15-23 15,0 2-16-15,-3-1-5 0,-1 3-21 0,-3 2-9 16,0-2-42-16,-4 4 13 0,-4-2-12 16,0 5-21-16,-3-5-21 0,-1 1-43 15,-7 0-85-15,0 2-76 0,0-4-77 0,-4-4-87 0,-3 1-408 16,6-2-354-16,-2-2 70 15,2-1 167-15,-2-4 6 0,3-2 111 0,-4 2 37 16,0-1 66-16,4-2 98 0</inkml:trace>
          <inkml:trace contextRef="#ctx0" brushRef="#br0" timeOffset="1269.5772">-2025 9738 2096 0,'-4'-52'635'0,"4"52"-49"0,0 0-46 0,0 0-61 16,0 0-39-16,0-18-54 0,0 18-66 0,0 0-84 15,0 0-108-15,0 0-149 0,8-19-104 16,-8 19-223-16,0 0-589 0,0 0 108 0,0 0 76 16,0 0 105-16,0 0 29 0,0 0 84 0,0 0 18 15,0 0 41-15</inkml:trace>
        </inkml:traceGroup>
      </inkml:traceGroup>
    </inkml:traceGroup>
    <inkml:traceGroup>
      <inkml:annotationXML>
        <emma:emma xmlns:emma="http://www.w3.org/2003/04/emma" version="1.0">
          <emma:interpretation id="{D2B3769A-4916-4F37-9065-E04500D5065A}" emma:medium="tactile" emma:mode="ink">
            <msink:context xmlns:msink="http://schemas.microsoft.com/ink/2010/main" type="paragraph" rotatedBoundingBox="24685,9567 15865,9611 15858,8243 24678,8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3431EC-D0BF-4AF0-9B2A-6097B0F814A6}" emma:medium="tactile" emma:mode="ink">
              <msink:context xmlns:msink="http://schemas.microsoft.com/ink/2010/main" type="line" rotatedBoundingBox="24685,9567 15865,9611 15858,8243 24678,8198"/>
            </emma:interpretation>
          </emma:emma>
        </inkml:annotationXML>
        <inkml:traceGroup>
          <inkml:annotationXML>
            <emma:emma xmlns:emma="http://www.w3.org/2003/04/emma" version="1.0">
              <emma:interpretation id="{50F3927A-B3DE-4DAF-9477-8C884F6891C7}" emma:medium="tactile" emma:mode="ink">
                <msink:context xmlns:msink="http://schemas.microsoft.com/ink/2010/main" type="inkWord" rotatedBoundingBox="19838,8254 24670,8084 24721,9531 19889,9701"/>
              </emma:interpretation>
              <emma:one-of disjunction-type="recognition" id="oneOf1">
                <emma:interpretation id="interp5" emma:lang="en-US" emma:confidence="0">
                  <emma:literal>hhomkNiritir</emma:literal>
                </emma:interpretation>
                <emma:interpretation id="interp6" emma:lang="en-US" emma:confidence="0">
                  <emma:literal>hhomkNirftir</emma:literal>
                </emma:interpretation>
                <emma:interpretation id="interp7" emma:lang="en-US" emma:confidence="0">
                  <emma:literal>hhomkNiriftir</emma:literal>
                </emma:interpretation>
                <emma:interpretation id="interp8" emma:lang="en-US" emma:confidence="0">
                  <emma:literal>homkNiritir</emma:literal>
                </emma:interpretation>
                <emma:interpretation id="interp9" emma:lang="en-US" emma:confidence="0">
                  <emma:literal>homkNirftir</emma:literal>
                </emma:interpretation>
              </emma:one-of>
            </emma:emma>
          </inkml:annotationXML>
          <inkml:trace contextRef="#ctx0" brushRef="#br0" timeOffset="-16187.6125">-1512 6838 1653 0,'4'-15'517'0,"-4"15"28"16,0 0-63-16,0 0-42 0,0 0-31 0,15 37-12 15,-7-17-54-15,-1 5-15 0,1 3-31 16,3 0-36-16,0 4-27 0,1 4-2 0,-1-3-69 16,0 4-40-16,0-4-77 0,-3-1-94 0,0-2-65 15,-1 1-66-15,-3 0-142 0,0-4-187 16,-4-4-388-16,0-5 107 0,-4-1 116 0,0-2 10 15,0 1 69-15,4-16 41 0,-7 20 31 16,-1-12 90-16</inkml:trace>
          <inkml:trace contextRef="#ctx0" brushRef="#br0" timeOffset="-15520.49">-1410 7971 1904 0,'-23'9'624'15,"12"-7"-78"-15,11-2-32 0,-38 0-53 0,16-2-62 16,-5 1-107-16,-3-3-113 0,0-3-56 16,-8 5-243-16,4-3-776 0,0-3 113 0,0 1 61 15,0-1 105-15,1 1 18 0,-1-1 107 0,7-2 21 16</inkml:trace>
          <inkml:trace contextRef="#ctx0" brushRef="#br0" timeOffset="-15703.4884">-1614 7128 1553 0,'-15'-4'538'0,"0"1"-6"0,15 3-48 0,-26-3-28 15,14 3-57-15,12 0-46 0,-26 7-25 0,11-2-26 16,4 2-41-16,-1 2-33 0,1-1-21 16,0 2-2-16,3 0-29 0,1 2-40 0,-1 0 20 15,4 1-30-15,1-1-11 0,3-12-15 0,0 20-18 16,0-20 0-16,7 21-1 0,1-11-32 16,-1-1-21-16,4 2-5 0,1-3-7 0,-1 2-9 15,4-3-25-15,0 4 47 0,4-4-55 16,-4 0 3-16,4 1-36 0,0 0-18 15,-4-2 3-15,4 2-3 0,-4-4 16 0,0 3-31 16,-4 0-6-16,1-2-1 0,-1 4-1 16,-4-3-5-16,-7-6 28 0,8 16 8 0,-8-16-8 15,0 15 18-15,0-15 13 0,-11 15-10 0,11-15 7 16,-19 14 13-16,11-8 57 0,-7 1-11 16,0-4 41-16,4 0 0 0,-8 1 39 0,4-2 20 15,0-2-5-15,15 0 13 0,-34-4 28 0,15 1 15 16,4-2 8-16,0 0 25 0,-4-3-30 15,8 1 23-15,-4-4-26 0,0 1-25 16,3-5 41-16,1-2-11 0,3-3-66 0,-3-6 28 16,3 0-56-16,-3-3-72 0,4-1 0 15,-1-2 0-15,1-1 0 0,3 1 0 0,0 2 0 16,0 0 0-16,0 4-90 0,1 4-163 0,-1 4-37 16,4 2-170-16,-11 1-201 0,11 15-363 15,0 0 80-15,0 0 94 0,0 0 123 0,0 0 61 16,0 0 65-16,0 0 28 0,26 51 43 0,-18-24 107 15</inkml:trace>
          <inkml:trace contextRef="#ctx0" brushRef="#br0" timeOffset="-15339.7939">-2017 7797 1922 0,'15'0'594'0,"-15"0"-67"15,0 0-13-15,22 4-58 0,-22-4-59 0,12 5-39 16,-12-5-28-16,15 5-127 0,-15-5-91 0,0 0-38 16,11 5-127-16,-11-5-239 0,0 0-622 15,0 0 110-15,0 0 95 0,0 0 69 0,0 0 13 16,0 0 110-16,0 0 23 0</inkml:trace>
          <inkml:trace contextRef="#ctx0" brushRef="#br0" timeOffset="-15108.4424">-2198 7207 1558 0,'0'0'530'0,"19"-2"5"16,-19 2-36-16,18 2-51 0,-18-2-7 0,27 13-45 15,-12 1-27-15,-4 1-21 0,1 1-36 0,-9 1-5 16,1 3-28-16,-4 0-25 0,-4 1-31 16,1 1-31-16,-5-2-57 0,-3 2-50 0,-1 0-60 15,-3-1-107-15,-4-2-43 0,4 3-223 16,-3-7-704-16,-1-2 120 0,0-3 113 16,-4-3 61-16,4-1 162 0,-3-2-44 0,3-3 79 15,0-2 55-15,-4 1 45 0</inkml:trace>
          <inkml:trace contextRef="#ctx0" brushRef="#br0" timeOffset="-13155.8643">-2617 7340 1210 0,'0'0'504'0,"0"-16"-35"16,0 16-62-16,0 0-33 0,0 0-11 16,0 0-53-16,0 0 5 0,34 7-26 0,-34-7-31 15,23 17-12-15,-8-5-21 0,0 2-20 16,0-1-23-16,0 4-23 0,0-2 4 0,0 1-30 16,-3 0-4-16,-1-1-19 0,-4 0-16 15,5-1-7-15,-5 0-20 0,-3-3 20 0,0 0-18 16,-4-11-15-16,7 18 10 0,-7-18-10 15,0 14 7-15,0-14-10 0,0 0-12 0,-11 12-4 16,11-12-4-16,0 0-16 0,-19 1-15 0,19-1 13 16,0 0-15-16,-22-15 4 0,14 8 14 15,-3-3-24-15,-1-2 26 0,5-3-13 16,-1 1-18-16,1 1 13 0,3 1 0 0,-4 0-5 16,8 12-8-16,-7-20-5 0,3 12 3 15,4 8 18-15,-7-16-1 0,7 16-12 0,0 0-5 16,-4-13 15-16,4 13-8 0,0 0 28 15,0 0-25-15,0 0-8 0,0 0-5 0,0 0 13 16,0 0 8-16,0 0-8 0,0 0 7 0,0 47 3 16,0-47 6-16,-11 19-1 0,7-9 0 15,-4 0-12-15,1-2 17 0,-1 0-10 0,-3 0-5 16,11-8 5-16,-19 8-2 0,19-8 4 0,-23 7 4 16,12-7-4-16,11 0 4 0,-23-2-6 15,23 2 20-15,-26-10-37 0,15 1 32 0,-4-2-7 16,3-1-23-16,1-2 27 0,-4-3-14 0,4 1-8 15,3 2 7-15,0-1-22 16,1 3 15-16,-1 0-23 0,8 12 20 0,-11-15-7 16,11 15 15-16,0 0-13 0,0 0-8 0,0 0 6 15,0 0 7-15,0 0 14 0,0 0-14 16,0 0-8-16,0 0 1 0,0 0 0 0,0 0 12 16,8 56 6-16,-12-44-11 0,0 1 31 15,0-1-15-15,-3-2 12 0,-5 2-20 0,-3-2 18 16,4-1-8-16,-8-1-30 0,0-1-47 0,-3-2-63 15,3-2-54-15,-4 0-57 0,4-13-238 16,1 9-458-16,-5-1 70 0,4-3 73 0,-4-2 88 16,5-1 63-16,-1-6 83 0,4 2 63 0,3-2 13 15</inkml:trace>
          <inkml:trace contextRef="#ctx0" brushRef="#br0" timeOffset="-12954.7467">-2466 6875 1663 0,'0'0'543'0,"-30"-25"-31"0,15 21-16 16,-8 0-73-16,1 0-55 0,-1 1-68 16,-7 1-75-16,3 0-87 0,-3 0-109 0,0 6-183 15,0-2-473-15,0 1-154 0,-1 4 90 0,1-1 64 16,4 4 20-16,-4 4 141 15,3 1-2-15</inkml:trace>
          <inkml:trace contextRef="#ctx0" brushRef="#br0" timeOffset="-11691.003">-3292 7942 1827 0,'0'0'545'0,"0"0"-48"0,-11 4-57 0,11-4-23 16,0 0 3-16,0 0-84 15,0 0-14-15,0 0-51 0,0 0-7 0,0 0-52 16,49-1-14-16,-30-3-32 0,3 2-30 0,1 1-29 16,7-2-33-16,-3 0-51 0,-1 2-48 15,-3 1-57-15,-1-2-74 0,5 5-185 0,-9-3-521 16,1 0 14-16,-4 0 63 0,4 0 83 15,-4 0 57-15,-15 0 74 0,27-1 70 0,-27 1 25 16</inkml:trace>
          <inkml:trace contextRef="#ctx0" brushRef="#br0" timeOffset="-12300.1758">-3182 7300 1279 0,'0'-17'517'0,"-4"5"-23"0,4 12-71 15,4-24-14-15,-1 14-27 0,-3 10-47 16,4-12-59-16,-4 12-12 0,11-9-41 0,-11 9 28 16,0 0-49-16,15 0-31 0,-15 0 9 0,0 0-32 15,23 21 29-15,-15-13-57 0,-1 2-20 16,-3 2 0-16,0-1-21 0,-4-11-20 0,0 24 10 15,0-11-18-15,0-13 26 0,-4 22-11 16,-4-11-2-16,8-11-20 0,-15 18-18 0,8-10 7 16,-5-2-41-16,12-6-20 0,-18 7 5 0,18-7-3 15,-23 1-7-15,23-1-36 0,-19-4 5 16,4-2 23-16,15 6-38 0,-19-16-1 16,8 7 14-16,3-1 4 0,1 0 9 0,7 10-10 15,-12-17-10-15,12 17 24 0,-7-10 19 0,7 10 24 16,0 0-1-16,0 0 30 0,0 0-31 15,0 0-10-15,0 0 3 0,0 0 12 0,-4 40 1 16,4-40 68-16,4 22-68 0,-4-22-3 16,0 20 5-16,0-20 2 0,-4 21 10 0,4-21-1 15,-4 16-1-15,4-16 14 0,-11 15-9 0,11-15 16 16,-11 6-16-16,11-6-13 0,-15 1 32 16,15-1-29-16,0 0 3 0,-23-6 17 0,23 6-25 15,-23-12 26-15,12 2-31 0,0-5 2 0,-1-1 3 16,1 0 3-16,4 0 30 15,-5 0-13-15,5 2-12 0,-1 0-3 0,1 4 16 16,7 10 48-16,-8-15-54 0,8 15 11 0,0 0-26 16,0 0-5-16,0 0 38 0,0 0 23 15,0 0-79-15,0 0 31 0,0 46-8 0,0-46 5 16,8 33 15-16,-8-15-27 0,0 0 17 0,0 2 13 16,-4 2-51-16,0-1 28 0,-3 1-3 15,-5-2 47-15,-3 2-85 0,0 0-8 0,-8-4-22 16,-3 1-50-16,0-4-73 0,-4-2-282 15,-1-1-400-15,1-3 98 0,-4-1 2 16,4-4 98-16,-8-3 38 0,8 1 100 0,4-5 41 16,-4 1 46-16</inkml:trace>
          <inkml:trace contextRef="#ctx0" brushRef="#br0" timeOffset="-12030.1924">-3186 6730 1730 0,'0'0'660'0,"4"-9"-40"15,-4 9-83-15,7-11-71 0,-7 11-61 16,0 0-34-16,8-11-54 0,-8 11-104 0,0 0-119 15,0 0-84-15,0 0-15 0,0 0-125 0,0 0-326 16,0 0-437-16,0 0 110 0,-23 49 71 0,19-27 131 16,-3 6-3-16,-1 3 67 0,1 1 28 15</inkml:trace>
          <inkml:trace contextRef="#ctx0" brushRef="#br0" timeOffset="-9792.4137">-3722 6982 1054 0,'0'-21'412'0,"-4"3"-5"0,4 2-54 16,-3 1 19-16,3 15-12 0,-4-20-6 0,4 20-1 15,-4-19-10-15,4 19-49 0,-4-13-7 0,4 13-39 16,0 0 11-16,0 0-24 0,0 0 16 16,0 0-18-16,0 0-20 0,0 0-24 0,0 0-2 15,-3 54-34-15,3-35 14 0,0 2-26 16,3 3-29-16,1 5 11 0,4 1-8 0,-5 1-12 16,5 0-14-16,-4-2-2 0,7 2-46 0,-3-1-20 15,-5-1-44-15,5 0-54 0,-1-4-46 16,-7 0-20-16,8-3-44 0,-4 2-54 0,-4-4-58 15,4 2-121-15,-8-7-141 0,4 1-401 16,0-3 71-16,0-13 93 0,0 21 73 16,0-21 101-16,-8 16 35 0,8-16 64 0</inkml:trace>
          <inkml:trace contextRef="#ctx0" brushRef="#br0" timeOffset="-9584.857">-3786 7425 1069 0,'-15'-4'494'15,"15"4"3"-15,-15-3-26 0,15 3-51 16,0 0-11-16,-26 10-22 0,14-4-26 0,-3 6-3 15,4 1-25-15,0 3-16 0,-5-1-43 0,5 4 10 16,-4 3-23-16,0 1-35 0,4 1-19 16,-4-1-15-16,-1 3-28 0,1-4-31 0,0 0 3 15,4 0-6-15,0-5-15 0,-4-1-48 16,3 0-47-16,5-4-43 0,-5 1-69 16,5-4-36-16,-4-1-123 0,-4-3-320 0,15-5-427 15,-12 10 36-15,12-10 109 0,-15 2 85 0,15-2 85 16,0 0 48-16,-19-13 70 0,12 4 99 15</inkml:trace>
          <inkml:trace contextRef="#ctx0" brushRef="#br0" timeOffset="-9398.3752">-4144 7103 1633 0,'0'0'578'0,"0"0"-94"15,7-11-16-15,-7 11-66 0,0 0-77 0,8-12-69 16,-8 12-97-16,0 0 5 0,0 0-180 16,0 0-388-16,0 0-433 0,0 0 146 0,0 0 30 15,0 0 98-15,0 0 33 0,0 0 39 0</inkml:trace>
          <inkml:trace contextRef="#ctx0" brushRef="#br0" timeOffset="-23712.7495">615 6836 1512 0,'0'0'553'15,"8"-10"-38"-15,-8 10-26 0,0 0-26 16,0 0-51-16,7-10-43 0,-7 10-16 0,0 0-13 15,0 0-33-15,0 0-22 0,0 0-9 0,0 0-25 16,0 35-13-16,0-35 0 0,-7 21-67 16,-1-10 24-16,0 1-24 0,-3-2 4 0,4 2-42 15,-5-2-13-15,1-1-7 0,-4 1-21 16,0-2 0-16,3-1-38 0,1-1 51 0,11-6-39 16,-19 6 3-16,19-6-35 0,-19 1-34 15,19-1 0-15,0 0 0 0,-18-11 0 16,10 2 0-16,8 9 0 0,-7-25 0 0,3 10 0 15,4-4 0-15,-4 3 0 0,4-2 0 0,0 0 0 16,0 18 0-16,4-30 0 0,-4 18 0 16,0 12 0-16,4-19 0 0,-4 19 0 0,3-12 0 15,-3 12 0-15,0 0 0 0,0 0 0 0,0 0 0 16,0 0 0-16,0 0 0 0,0 0 0 16,-7 58 0-16,-1-44 0 0,1 2 0 0,-1 1 0 15,1 0 0-15,-5-4 0 0,1 3 0 16,3-4 0-16,1 0 0 0,-1-3 0 15,-3-2 0-15,0 0 0 0,11-7-3 0,-15 6-20 16,15-6-5-16,-15 4 2 0,15-4 34 16,0 0-39-16,-23-8 44 0,15-1-13 0,8 9 20 15,-15-20 6-15,8 8 5 0,-1 0-18 0,1 0-13 16,3-3 0-16,-4 4 0 0,8 11 0 16,-11-22 0-16,7 15 0 0,4 7 0 0,-7-12 0 15,7 12 0-15,0 0 0 0,0 0 0 0,0 0 0 16,0 0 0-16,0 0 0 0,-8 35 0 15,8-35 0-15,4 32 0 0,-4-14 0 0,8 2 0 16,-5 0 0-16,1 2 0 16,4 0 0-16,-1 2 0 0,1-4 0 0,3 3 0 15,-3 2 0-15,-1-3 0 0,4-1 0 0,-3-1 0 16,3 0 0-16,-3 1 0 0,3-1-292 16,4 4-358-16,-7-6-487 0,3 0 82 0,-3 1 149 15,-1 1 36-15,-3-1 92 0,0 3 97 0,-1 0 82 16,-3-1 85-16,0 1 4 0</inkml:trace>
          <inkml:trace contextRef="#ctx0" brushRef="#br0" timeOffset="-20663.8812">-509 7209 1505 0,'0'0'509'0,"0"0"-30"0,0 0-72 16,0 0-16-16,0 0-32 0,0 0-42 0,0 0-10 16,0 0-18-16,0 0-27 0,0 0-12 15,0 0-35-15,12 41-25 0,-5-31-14 0,-7-10 4 16,8 21-40-16,-1-12-4 0,-3 1-8 0,-4-10-15 16,7 21-1-16,1-11-25 15,-4 0-18-15,-4-10 24 0,7 19-32 0,-7-19 3 16,8 15 0-16,-4-6 3 0,-4-9-21 0,7 15-18 15,1-7 23-15,-8-8-28 0,7 12 5 16,-7-12-18-16,8 12 26 0,-8-12-15 0,0 0-3 16,7 13 2-16,-7-13 11 0,4 9-31 0,-4-9-8 15,0 0 13-15,4 10 5 0,-4-10-10 16,0 0 6-16,0 0-6 0,0 0-6 0,0 15 4 16,0-15 25-16,0 0-26 0,0 0-30 15,0 0 54-15,0 0-21 0,0 0-23 0,0 0 30 16,-11 15 9-16,11-15 4 0,0 0-17 0,-12 4 15 15,12-4-26-15,0 0-15 16,0 0 31-16,-19 3-3 0,19-3 2 0,0 0-7 16,0 0-10-16,-18 0 18 0,18 0 2 0,0 0 8 15,0 0-5-15,0 0-16 0,0 0 21 16,-23-5-3-16,23 5-2 0,0 0-23 0,0 0 18 16,0 0 2-16,0 0 8 0,-11-5-3 0,11 5-28 15,0 0-17-15,0 0-24 0,0 0-33 16,0 0-21-16,-12-10-50 0,12 10-45 0,0 0-27 15,0 0-177-15,0 0-128 0,0 0-422 0,-7-8 89 16,7 8 154-16,0 0 20 0,0 0 70 16,0 0 61-16,-19-4 63 0,19 4 19 0</inkml:trace>
          <inkml:trace contextRef="#ctx0" brushRef="#br0" timeOffset="-17440.6533">-384 7340 1331 0,'-4'-16'458'15,"4"16"0"-15,0 0-31 0,0 0-27 0,0-18 32 16,0 18-66-16,0 0-30 0,0 0-27 16,0 0-40-16,-4-10-18 0,4 10-18 0,0 0-21 15,0 0-7-15,0 0-38 0,0 0 4 16,0 0 1-16,0 0-4 0,0 0-40 15,0 0-12-15,-11 37-1 0,11-37-18 0,0 19 5 16,0-19 3-16,4 20-18 0,-4-20-10 16,3 22-8-16,-3-10 6 0,0-12-29 0,8 23-8 15,-8-11 18-15,4 0-35 0,-1 0 10 0,-3-12-8 16,8 19 12-16,-4-12-22 0,-4-7 41 16,4 18-49-16,-4-18 16 0,7 13-19 0,-7-13-2 15,4 12 44-15,-4-12-44 0,0 0 25 16,4 13 14-16,-4-13-24 0,0 0 3 0,0 0-10 15,0 0 2-15,3 14-8 0,-3-14 4 16,0 0-19-16,0 0-3 0,0 0 32 16,0 0-19-16,-15 12 44 0,15-12-54 0,0 0 8 15,-15 6 5-15,15-6-28 0,-11 4 49 0,11-4-37 16,-15 5-9-16,15-5 12 0,-15 6 23 16,15-6-18-16,-12 6 1 0,12-6 4 0,-15 1 6 15,15-1-34-15,0 0 13 0,-22 0 23 0,22 0-15 16,0 0-8-16,-19-4 15 0,19 4-25 15,0 0 36-15,-19-11 5 0,19 11-29 0,-8-10 16 16,8 10 8-16,-11-13-39 0,4 3 49 16,7 10-8-16,-8-22 29 0,4 10 4 0,1-1-2 15,-1-2 0-15,0 2 26 0,0-2-11 16,4 15 21-16,-4-29-28 0,1 16 33 16,-1-1-82-16,4 14 0 0,-8-22 0 0,8 22 0 15,-3-17 0-15,3 17 0 0,-4-12 0 0,4 12 0 16,0 0 0-16,0 0 0 0,0 0 0 15,0 0 0-15,-23 40 0 0,19-26 0 0,-3 5 0 16,3 2 0-16,-3 1 0 0,3-1 0 0,-4 3 0 16,1-2 0-16,-1 2 0 0,1-2 0 15,-1 1 0-15,1-1 0 0,-1 0 0 0,-3-2 0 16,-4 4 0-16,7-5 0 0,-7-1 0 16,4-1 0-16,-1-1 0 0,-3-1 0 0,0-2 0 15,4 0-195-15,-4-1-468 0,0 0-484 0,7-5 103 16,-7 0 89-16,15-7 85 15,-19 6 115-15,19-6 89 0,-15 4 47 0,15-4 45 16,0 0 62-16</inkml:trace>
          <inkml:trace contextRef="#ctx0" brushRef="#br0" timeOffset="-16984.8263">-859 6826 1592 0,'0'0'514'0,"0"0"-40"0,0 0-19 15,0 0-25-15,0 0-35 0,0 0-37 0,0 0-43 16,0 0 5-16,15 56-49 0,-12-31-20 0,5 6-36 16,-1-1-15-16,1 6-47 0,0-1-27 15,-1 7-73-15,1 1-78 0,-5-8-91 0,5 7-101 16,-1-1-321-16,-3-8-411 0,0 0 127 16,0-6 59-16,0-2 59 0,-1-1 93 0,1-2 32 15,-4-4 118-15</inkml:trace>
          <inkml:trace contextRef="#ctx0" brushRef="#br0" timeOffset="-23097.671">-132 7443 1136 0,'0'0'527'16,"-22"-2"-40"-16,22 2-29 0,0 0-44 0,-15-1-19 15,15 1-57-15,0 0-6 0,0 0-37 0,-15-5-47 16,15 5 5-16,0 0-20 0,0 0-30 15,0 0-6-15,0 0-8 0,0 0-33 0,0 0-16 16,0 0-3-16,52-4-17 0,-33 5-13 0,0-1-12 16,0 3-5-16,0-3-19 0,0 3-9 15,-1 0-19-15,1-1-43 0,0-1-25 0,0 1-73 16,0 2-65-16,-4-3-75 0,0 1-238 16,-4 1-454-16,-11-3 34 0,23 2 93 15,-23-2 99-15,15 4 107 0,-15-4 32 0,0 0 43 16,15 4 40-16</inkml:trace>
          <inkml:trace contextRef="#ctx0" brushRef="#br0" timeOffset="-18644.8542">-482 7473 1236 0,'-4'-14'448'0,"4"14"-3"16,-8-13-43-16,8 13 5 15,-3-15-54-15,3 15 3 0,-4-13-18 0,4 13-49 0,0 0-10 16,-4-18 8-16,4 18-67 0,0 0-23 15,0 0 0-15,-4-12-13 0,4 12-27 16,0 0-14-16,0 0-7 0,0 0-31 0,0 0 20 16,0 0-38-16,0 0 3 0,-7 44-24 0,7-44 16 15,0 22-13-15,-4-10-5 0,0 2-13 16,0-1 8-16,1 0-23 0,3-13 2 0,-12 23-4 16,9-11 9-16,-1-2 1 0,4-10-16 15,-12 18-18-15,9-11 26 0,3-7 8 0,-12 12-19 16,12-12-2-16,-11 6 13 0,11-6 10 0,-15 3-10 15,15-3-16-15,0 0 24 16,0 0-29-16,-26-9 39 0,26 9-13 0,-12-5-5 16,12 5 7-16,0 0 19 0,-15-10-29 0,15 10 28 15,-11-7-30-15,11 7-5 0,0 0-8 16,0 0 15-16,0 0-13 0,0 0 16 0,0 0-28 16,0 0 20-16,-11 22-7 0,11-22-14 0,0 20 14 15,0-8-21-15,-4 3 13 0,0 0-16 16,0 1 16-16,0-1-13 0,-3-2 13 0,3 3-11 15,-3-3-12-15,-5 1-49 0,5-3-56 16,-5 0-92-16,5-1-124 0,-1 0-375 0,1-1-374 16,7-9 112-16,-12 9 82 0,12-9 78 15,-11 9 104-15,11-9 59 0,0 0 102 16,-7 11 39-16</inkml:trace>
          <inkml:trace contextRef="#ctx0" brushRef="#br0" timeOffset="-18443.9683">-509 8054 1604 0,'19'-3'579'0,"-19"3"-52"0,0 0-58 0,15-5-27 0,-15 5-78 16,0 0-77-16,0 0-54 0,4-16-88 15,-4 16-101-15,0 0-75 0,0-16-110 0,0 16-237 16,0 0-403-16,-11-19 26 0,11 19 105 15,-15-15 10-15,7 6 79 0,0-1 62 16</inkml:trace>
          <inkml:trace contextRef="#ctx0" brushRef="#br0" timeOffset="-16523.126">-859 7289 1773 0,'-8'-18'622'0,"8"18"-23"15,-8-15-41-15,8 15-53 0,-7-11-14 16,7 11-76-16,-8-11-44 0,8 11 23 0,-11-6-51 16,11 6-33-16,-15-3-26 0,15 3-54 15,0 0-12-15,0 0-31 0,-26 6 10 0,26-6-136 16,-12 14 13-16,8-6-30 0,4-8 15 0,-7 21-41 16,7-8 28-16,0 2-46 0,0-15-10 15,4 31-26-15,-1-14 3 0,5 3-21 0,3-2-18 16,-3 3 0-16,7-2-22 0,-4 3 9 0,4 0-12 15,0-3-5-15,-3 0-3 0,-1 0-26 16,-3-4 21-16,-1 0 10 0,-3-1 39 0,-4-2 2 16,0-12 18-16,0 0 28 0,-11 27 31 0,-1-20 36 15,-3-3 10-15,0 0 31 0,-4-3-8 16,4-2 20-16,-11-1 34 0,7-3 7 16,-4 0-27-16,1-5-4 0,-5-2 14 0,8-5-39 15,-3-2-61-15,3-2 48 0,0-2-7 16,4 0-34-16,4-5-53 0,3 0-70 0,-3 1-48 15,11 2-54-15,0 3-46 0,4 0-43 16,-1 3-90-16,5 0-259 0,-1 5-368 0,1 2 82 16,3-2 94-16,-7 4 96 0,-4 10 96 0,8-16 57 15,-8 16 41-15,0 0-16 0</inkml:trace>
        </inkml:traceGroup>
        <inkml:traceGroup>
          <inkml:annotationXML>
            <emma:emma xmlns:emma="http://www.w3.org/2003/04/emma" version="1.0">
              <emma:interpretation id="{F5C63B6D-48D5-46BA-AD3D-39D76FBA8820}" emma:medium="tactile" emma:mode="ink">
                <msink:context xmlns:msink="http://schemas.microsoft.com/ink/2010/main" type="inkWord" rotatedBoundingBox="18819,8266 18908,8662 18886,8667 18797,8271"/>
              </emma:interpretation>
              <emma:one-of disjunction-type="recognition" id="oneOf2">
                <emma:interpretation id="interp10" emma:lang="en-US" emma:confidence="1">
                  <emma:literal>1</emma:literal>
                </emma:interpretation>
                <emma:interpretation id="interp11" emma:lang="en-US" emma:confidence="0">
                  <emma:literal>I</emma:literal>
                </emma:interpretation>
                <emma:interpretation id="interp12" emma:lang="en-US" emma:confidence="0">
                  <emma:literal>/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-7763.9418">-5238 6813 1203 0,'4'-19'545'0,"-4"19"-8"0,0-14-76 16,0 14 33-16,0 0-26 0,4-16 1 15,-4 16-57-15,0 0-36 0,0 0-20 0,0-16-8 16,0 16 21-16,0 0-49 0,0 0 5 0,0 0-62 16,0 0-19-16,7 41 4 0,-3-27-18 15,-4 0 8-15,4 4-15 0,-4-2-161 0,4 1-62 16,-1 2 0-16,1-1 0 0,0-2 0 0,0 1 0 15,0-1 0-15,-1 1 0 16,1-2 0-16,0 1 0 0,0-1-338 0,-1-1-394 16,5 4-364-16,-4-1 121 0,-1-3 87 0,-3 1 43 15,4-3 184-15,-4-12 6 0,4 26 41 16,-4-13 28-16,0-13 76 0</inkml:trace>
        </inkml:traceGroup>
        <inkml:traceGroup>
          <inkml:annotationXML>
            <emma:emma xmlns:emma="http://www.w3.org/2003/04/emma" version="1.0">
              <emma:interpretation id="{E28EC461-1DFD-4649-941D-8684DF4E3C80}" emma:medium="tactile" emma:mode="ink">
                <msink:context xmlns:msink="http://schemas.microsoft.com/ink/2010/main" type="inkWord" rotatedBoundingBox="17785,9308 15864,9318 15859,8332 17780,8322"/>
              </emma:interpretation>
              <emma:one-of disjunction-type="recognition" id="oneOf3">
                <emma:interpretation id="interp15" emma:lang="en-US" emma:confidence="0.5">
                  <emma:literal>112"</emma:literal>
                </emma:interpretation>
                <emma:interpretation id="interp16" emma:lang="en-US" emma:confidence="0">
                  <emma:literal>112</emma:literal>
                </emma:interpretation>
                <emma:interpretation id="interp17" emma:lang="en-US" emma:confidence="0">
                  <emma:literal>112.</emma:literal>
                </emma:interpretation>
                <emma:interpretation id="interp18" emma:lang="en-US" emma:confidence="0">
                  <emma:literal>12"</emma:literal>
                </emma:interpretation>
                <emma:interpretation id="interp19" emma:lang="en-US" emma:confidence="0">
                  <emma:literal>.12"</emma:literal>
                </emma:interpretation>
              </emma:one-of>
            </emma:emma>
          </inkml:annotationXML>
          <inkml:trace contextRef="#ctx0" brushRef="#br0" timeOffset="-6860.9093">-6320 6817 1543 0,'0'0'622'0,"4"-13"-5"15,-4 13-62-15,0 0-9 0,0 0-65 16,0 0-77-16,0 0 29 0,0 0 2 0,0 0-87 15,0 0 41-15,0 0-89 0,0 0 37 16,0 0-58-16,4 51-12 0,-4-38-52 0,3 4-28 16,-3 0-24-16,4-2-93 0,0 2-70 0,-4 0-113 15,7 5-123-15,-3 0-142 0,0 0-782 16,3 3 149-16,-3-5 87 0,-4 2 84 0,4-1 172 16,-4-1-20-16,0 2 50 0,0-2 80 0,4-1 31 15</inkml:trace>
          <inkml:trace contextRef="#ctx0" brushRef="#br0" timeOffset="-3624.8319">-6633 7117 1466 0,'-4'-19'581'0,"4"19"-43"16,0 0-37-16,0 0-12 0,0 0-33 15,0 0 7-15,0 0-45 0,0 0-37 0,8 56-15 16,-8-29-59-16,3-1 0 0,1 9-35 0,4 0-6 15,-4 0-38-15,3 6-6 0,1 2-27 16,-5-4-39-16,9 4-48 0,-5-10-42 0,1 0-81 16,-4-1-90-16,3-1-100 0,-3-4-77 15,3 5-201-15,-3-10-554 0,0 0 64 16,0-6 95-16,-4 2 59 0,0-5 108 0,0-13 45 16,-8 24 77-16,8-14 44 0</inkml:trace>
          <inkml:trace contextRef="#ctx0" brushRef="#br0" timeOffset="-2488.0091">-6746 7511 1128 0,'0'0'464'0,"0"0"-32"0,0 0-9 16,0 0-34-16,0 0-41 0,0 0-33 0,0 0-29 15,0 0-27-15,0 0-13 16,19 38-34-16,-19-38-7 0,7 15-18 0,-3-6-29 15,-4-9-17-15,11 13 5 0,-11-13-15 0,4 15 9 16,-4-15-37-16,4 14-7 0,-4-14-11 16,0 0-18-16,-8 20 5 0,8-20-2 0,-11 10 6 15,0-5-23-15,11-5-12 0,-23 9 16 0,8-4-9 16,-4-3 14-16,0-1-44 0,0 1 10 16,1 0 33-16,-5-2-35 0,4 1 12 0,-7-1-28 15,-1 2-22-15,5-2 30 0,3 0 5 0,-4 0 5 16,1 0-23-16,3-2-10 15,-4 2 7-15,4 0 3 0,0 0 11 0,0 0-19 16,4-1 13-16,-7 1 8 0,3 0-18 0,4 1 23 16,15-1-7-16,-34-1 4 0,23 1-17 15,11 0-11-15,-23 1 6 0,23-1-11 0,-23 0-15 16,23 0 7-16,-22 0 1 0,22 0-3 16,-19 0-3-16,19 0-5 0,-15 0-7 0,15 0 5 15,-15 0-3-15,15 0-26 0,0 0 21 0,-19 0-17 16,19 0 11-16,0 0 1 0,-19-1-7 15,19 1-22-15,0 0 27 0,0 0 2 0,-15-7 18 16,15 7-21-16,0 0 10 0,-11-10 6 0,11 10 10 16,-8-10 8-16,8 10-3 0,-8-12 38 15,8 12-9-15,-11-16 9 0,7 7 6 16,4 9 30-16,-7-24-18 0,-1 12 34 0,5 0-8 16,-1 0 33-16,4 12-12 0,-8-20 27 15,1 10-4-15,7 10-11 0,-4-17 0 0,4 17-30 16,-8-15 7-16,8 15 11 0,0 0-1 0,-7-16-2 15,7 16-5-15,0 0-57 0,0 0 34 16,-8-10-13-16,8 10 8 0,0 0-8 0,0 0-8 16,0 0 3-16,0 0 7 0,0 0-20 15,0 0 8-15,0 0-10 0,15 41 14 0,-15-41-40 16,4 19 23-16,-4-19 5 0,0 17-7 0,0-17-16 16,0 23 17-16,0-23-17 0,-4 19 34 15,4-19-11-15,-7 16 2 0,-1-7 4 16,8-9-14-16,-15 13 11 0,11-6 14 0,4-7-11 15,-22 7 4-15,22-7-25 0,-15 2 27 16,15-2 9-16,-23-4 22 0,23 4-25 0,-26-9 6 16,14 0-47-16,-3 0 0 0,4 1 0 0,0 0 0 15,-1-2 0-15,5 1 0 0,-1-1 0 16,8 10 0-16,-15-14 0 0,15 14 0 0,-7-13 0 16,7 13 0-16,0 0 0 0,-4-14 0 0,4 14 0 15,0 0 0-15,0 0 0 0,0 0-72 16,0 0-10-16,30 0 26 0,-30 0-37 0,0 0 4 15,19 17-16-15,-19-17 20 0,7 15 14 16,-3-5-3-16,-4-10 7 0,0 22 16 16,0-22-11-16,-7 24 37 0,3-14-14 0,-4 2 19 15,1-2 7-15,-1 2 16 0,-3-3 30 16,0-3-2-16,-1 1-11 0,12-7 34 0,-19 10-3 16,8-8 16-16,11-2-1 0,-19-2-25 0,19 2 18 15,-22-10 10-15,10 3-25 0,5-5 35 16,-1-1-15-16,-7-4-21 0,11-2-14 0,-3-1-42 15,3-2-15-15,-3-1-8 0,3-2-33 0,4 2 10 16,0-2-56-16,0 0-31 0,4 3-26 16,3-7-7-16,1 5-13 0,-1-2-23 0,8-3-43 15,0 4-67-15,4-3-88 0,11-21-137 16,1 20-356-16,-9 4 71 0,5 0 134 16,3 1 36-16,-4 1 37 0,8 1 70 0,-4 0 64 15,4 0 113-15,-4 3 547 0,1 1 98 16,-5 2 33-16,-3 3 15 0,-5 1 75 0,1 0-1 15,-4 4 34-15,-3-1-18 0,-1 1-10 0,-3 1-24 16,-8 7-38-16,7-15-28 0,-7 15-48 16,0 0-24-16,0 0-20 0,-19-19-51 0,19 19-39 15,-19-7-66-15,4 6-95 0,15 1-159 0,-41 1-207 16,22-1-394-16,-4 4 61 0,8-1 49 16,-4-1 90-16,-7 3 66 0,3-2 74 0,1 1 8 15</inkml:trace>
          <inkml:trace contextRef="#ctx0" brushRef="#br0" timeOffset="-2290.4308">-7727 6848 1369 0,'0'0'586'0,"8"-12"-77"0,-8 12-9 15,0 0-27-15,4-12-94 0,-4 12-23 0,0 0-77 16,0 0-54-16,7-11-123 0,-7 11-86 15,0 0-108-15,0 0-172 0,0 0-399 16,0 0-125-16,0 0 117 0,0 0 57 0,-22 50 68 0,10-33 45 16,5 2 27-16</inkml:trace>
          <inkml:trace contextRef="#ctx0" brushRef="#br0" timeOffset="-2035.7676">-7987 7250 1520 0,'-11'-10'525'0,"11"10"-24"0,0 0-53 15,0 0-28-15,0 0-46 0,0 0-47 16,0 0-7-16,0 0-20 0,0 0-21 0,0 0-10 16,19 34-6-16,-8-22-35 0,0 1-38 0,1 0-4 15,-5 3-40-15,8-3 0 0,-7 1-20 16,-1-3-44-16,1 3-54 0,-1 0-46 0,-7-2-97 15,0-12-36-15,0 22-75 0,-3-9-133 0,3-13-162 16,-12 15-403-16,1-6 56 0,-8-2 103 16,12-3 61-16,-5 0 95 0,12-4 71 0,-30 0 13 15</inkml:trace>
          <inkml:trace contextRef="#ctx0" brushRef="#br0" timeOffset="-1858.9698">-8096 7451 803 0,'-23'-11'394'0,"8"0"19"0,4 1-14 16,3 3 26-16,-7-1-13 0,15 8 31 0,-7-14-31 15,7 14-33-15,-4-15-6 16,4 15-42-16,-8-13-11 0,8 13-26 0,0 0-18 15,0 0-53-15,4-19-34 0,-4 19 26 0,0 0-46 16,0 0 16-16,0 0-39 0,0 0-59 16,4-17-8-16,-4 17-33 0,0 0-46 0,0 0-36 15,0 0-79-15,0 0-36 0,0 0-74 0,0 0-128 16,0 0-175-16,0 0-457 0,0 0 84 16,0 0 112-16,0 0 78 0,0 0 61 0,0 0 76 15,0 0 39-15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13:18.11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4121D0C-CA6D-4A8A-ACD2-1A28061AB38A}" emma:medium="tactile" emma:mode="ink">
          <msink:context xmlns:msink="http://schemas.microsoft.com/ink/2010/main" type="writingRegion" rotatedBoundingBox="24389,6485 15397,6583 15368,3859 24359,3761">
            <msink:destinationLink direction="with" ref="{99B9F329-0CDA-438E-BCD5-7CC5AAB68295}"/>
          </msink:context>
        </emma:interpretation>
      </emma:emma>
    </inkml:annotationXML>
    <inkml:traceGroup>
      <inkml:annotationXML>
        <emma:emma xmlns:emma="http://www.w3.org/2003/04/emma" version="1.0">
          <emma:interpretation id="{5DA8E883-CFD5-49B8-B63F-BA9FFC2D7936}" emma:medium="tactile" emma:mode="ink">
            <msink:context xmlns:msink="http://schemas.microsoft.com/ink/2010/main" type="paragraph" rotatedBoundingBox="20717,5655 23664,5663 23662,6529 20715,65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B74E772-33DA-451F-AEDB-3D28D0D10BC5}" emma:medium="tactile" emma:mode="ink">
              <msink:context xmlns:msink="http://schemas.microsoft.com/ink/2010/main" type="line" rotatedBoundingBox="20717,5655 23664,5663 23662,6529 20715,6521"/>
            </emma:interpretation>
          </emma:emma>
        </inkml:annotationXML>
        <inkml:traceGroup>
          <inkml:annotationXML>
            <emma:emma xmlns:emma="http://www.w3.org/2003/04/emma" version="1.0">
              <emma:interpretation id="{8C8F720E-EA5A-458A-8214-025BEC9EA7BD}" emma:medium="tactile" emma:mode="ink">
                <msink:context xmlns:msink="http://schemas.microsoft.com/ink/2010/main" type="inkWord" rotatedBoundingBox="20717,5655 23664,5663 23662,6529 20715,6521"/>
              </emma:interpretation>
              <emma:one-of disjunction-type="recognition" id="oneOf0">
                <emma:interpretation id="interp0" emma:lang="en-US" emma:confidence="1">
                  <emma:literal>bus</emma:literal>
                </emma:interpretation>
                <emma:interpretation id="interp1" emma:lang="en-US" emma:confidence="0">
                  <emma:literal>sous</emma:literal>
                </emma:interpretation>
                <emma:interpretation id="interp2" emma:lang="en-US" emma:confidence="0">
                  <emma:literal>buss</emma:literal>
                </emma:interpretation>
                <emma:interpretation id="interp3" emma:lang="en-US" emma:confidence="0">
                  <emma:literal>sbous</emma:literal>
                </emma:interpretation>
                <emma:interpretation id="interp4" emma:lang="en-US" emma:confidence="0">
                  <emma:literal>bous</emma:literal>
                </emma:interpretation>
              </emma:one-of>
            </emma:emma>
          </inkml:annotationXML>
          <inkml:trace contextRef="#ctx0" brushRef="#br0">-801 4278 1553 0,'0'0'671'0,"-8"-17"-67"0,8 17-18 0,0-14-51 16,0 14-56-16,0 0-26 0,0 0-41 16,0 0 10-16,0 0-66 0,0 0-13 0,0 0-23 15,15 46-18-15,-11-25-46 0,0 1-23 0,3 0-21 16,1 2-2-16,-4 2-43 0,0 0-90 16,3 4-77-16,-3 1 0 0,0-5 0 0,-1 2 0 15,-3-2 0-15,4 2-11 0,-4-3-242 16,4 3-182-16,-4-6-717 0,0-2 156 15,0-3 23-15,-4-1 111 0,4-16 102 0,0 24 61 16,-4-14 72-16,4-10 56 0,-7 17 56 0</inkml:trace>
          <inkml:trace contextRef="#ctx0" brushRef="#br0" timeOffset="-252.9525">-560 4539 1986 0,'0'0'627'0,"-11"-6"-49"0,11 6-37 15,0 0-60-15,-11-6-44 0,11 6-40 0,0 0-54 16,0 0-36-16,0 0-10 0,0 0-28 16,0 0-31-16,0 0 3 0,0 0-11 0,0 0-30 15,0 0-26-15,15 38-31 0,-8-29-25 0,5-2 5 16,-12-7-5-16,18 15 9 0,-6-7-27 16,-1 1-43-16,4-4 2 0,-4 2-59 0,1-4 0 15,-1 3 0-15,4-3 0 0,-15-3 0 16,19 7 0-16,-19-7 0 0,15 4 0 0,-15-4 0 15,15 3 0-15,-15-3 0 0,0 0 0 0,0 0 0 16,8 5 0-16,-8-5 0 16,0 0 0-16,0 0 0 0,0 0 0 0,-23 18 0 15,12-11 0-15,-1 1 0 0,-3 1 0 0,-3 1 0 16,2 1 0-16,-2 1 0 0,2 1 0 16,-2 2 0-16,-1 0 0 0,-4 0 0 0,8-1-3 15,-4-1-279-15,4-2-63 0,4 4-195 0,-1-3-551 16,-3-2 98-16,4-4 77 0,4 1 140 15,7-7 21-15,-16 8 120 0,16-8 11 0,-15 5 114 16,15-5 6-16</inkml:trace>
          <inkml:trace contextRef="#ctx0" brushRef="#br0" timeOffset="251.0186">-1001 4608 1305 0,'0'0'512'16,"0"0"-67"-16,0 0-28 0,0 0-27 0,0 0 9 16,0 0-48-16,0 0-26 0,0 0 13 15,0 0-24-15,30 24 4 0,-15-12-39 0,-7 3-5 16,7 0-13-16,-4 0 0 0,0 3-49 0,5-6-20 16,-5 3 3-16,-4-1-21 0,-3 0-38 15,4-2-49-15,-5-1-72 0,-3-11-87 0,0 19-69 16,0-19-102-16,-11 21-171 0,4-13-600 0,7-8 77 15,-23 9 59-15,12-4 87 0,-1-4 87 16,12-1 69-16,-30 1 60 0,15-2 75 0</inkml:trace>
          <inkml:trace contextRef="#ctx0" brushRef="#br0" timeOffset="587.2195">-1258 4700 1899 0,'0'0'622'0,"0"0"-67"16,12-14-40-16,-12 14 2 0,0 0-67 0,19-1-7 16,-19 1-21-16,22 3-45 0,-22-3-21 0,27 8 15 15,-16-4-49-15,0 3-7 0,1-2-54 16,-1 2 0-16,0-2-41 0,-11-5 11 0,12 10-177 16,-12-10-54-16,15 10 0 0,-8-4 0 0,-7-6 0 15,0 0 0-15,4 12 0 0,-4-12 0 16,0 0 0-16,0 0 0 0,0 0 0 15,0 0 0-15,0 0 0 0,-34 0 0 16,34 0 0-16,0 0 0 0,-23-18 0 0,16 10 0 16,-1-2 0-16,1-2 0 0,7 12 0 0,-8-22 0 15,1 11 0-15,3-1 0 0,4 12 0 16,0-18 0-16,0 18-6 0,0 0-769 0,0-17-341 16,0 17 71-16,0 0 93 0,0 0 113 0,0 0 78 15,0 0 45-15,0 0 99 0,0 0 41 16,0 0 128-16</inkml:trace>
          <inkml:trace contextRef="#ctx0" brushRef="#br0" timeOffset="1228.1875">-1503 4519 1592 0,'0'0'517'0,"0"0"-46"0,-15-8-46 0,15 8-21 16,0 0-48-16,0 0-34 0,0 0-38 0,0 0-10 16,-22 13-38-16,22-13-16 0,-4 16-10 15,4-16-46-15,0 22-24 0,0-22 6 0,7 29-15 16,1-12-13-16,-1 1-19 0,1 0-6 15,-1 1-14-15,5-4-23 0,-1 3 24 0,4-3 2 16,-3-2-6-16,-1-3-4 0,0 0-26 0,0-1 0 16,-3-2 26-16,-8-7-26 0,15 7-23 15,-15-7 28-15,0 0-15 0,11 2 13 0,-11-2-1 16,0 0 1-16,0 0-8 0,0 0 18 0,0 0 7 16,-11-39 19-16,4 28-21 15,-1 1 59-15,0 0-29 0,8 10 6 0,-18-18-33 0,10 11 4 16,1-1 11-16,7 8-18 15,-19-12 18-15,11 6-26 0,8 6-32 0,-15-4-24 16,15 4 0-16,-19 0 0 0,19 0 0 0,-15 7 0 16,8 1 0-16,7-8 0 0,-16 19 0 15,13-5 0-15,-1 1 0 0,0-1 0 0,0 3 0 16,4 0 0-16,-3 0 0 0,3-1 0 0,0-16 0 16,0 29 0-16,0-13 0 0,-4-2 0 15,4-14 0-15,-4 24 0 0,0-13 0 0,-3 0 0 16,-5-2 0-16,5-2 0 0,-4 0 0 15,-5-2 0-15,16-5 0 0,-26 4 0 16,11-4 0-16,15 0 0 0,-34-7 0 0,23 1 0 0,-8-3 0 16,4-2 0-16,0-4 0 15,0-5 0-15,3-2 0 0,1-3 0 0,3 3 0 16,5-3 0-16,-1 3 0 0,8 0 0 0,-1 1 0 16,5 1-116-16,3-2-518 0,1 8-503 15,-1 0 75-15,0 6 99 0,-7 0 144 0,7 0 72 16,-11 8 76-16,0 0 26 0,12-8 110 0,-12 8 3 15</inkml:trace>
          <inkml:trace contextRef="#ctx0" brushRef="#br0" timeOffset="1882.9033">-1967 4555 1343 0,'0'0'469'0,"0"0"-6"0,0 0-25 15,0 0-72-15,-15 12 0 0,15-12-10 16,0 0-21-16,8 26-41 0,-8-26-10 0,7 25-30 15,1-9-29-15,-1-2-23 0,5 2-17 16,-5 1-9-16,-3-2-26 0,4-2-8 16,-1-1-22-16,-3 1 1 0,0-1-22 0,-4-12-4 0,7 19 23 15,-7-19-44-15,0 19-7 0,0-19 2 16,-4 16-18-16,4-16 21 0,-11 11-13 0,11-11 5 16,-15 9-3-16,4-6-25 0,11-3 10 15,-19 3-10-15,4-2-3 0,-4-1 5 0,0 3-20 16,0-3 3-16,-3 3-6 0,-5-3 24 15,5 2-11-15,-5 0-23 0,1-2 15 0,-1 2 1 16,1 3 7-16,-1-4-23 0,1 3 13 16,-4 1 13-16,4-2-26 0,-1 1-13 0,1 1 31 15,-1-1 5-15,1-1-25 0,-4 2-8 0,3-2 0 16,1 3-8-16,-4-3 21 0,3 0-1 16,5 1 6-16,-5-1-16 0,1-1-7 0,3 2 8 15,-3-3 20-15,3 2-21 0,4-1 3 16,1 0-3-16,2 0-9 0,-2 0 27 0,2-2-7 15,16 0-13-15,-30 0-21 0,19 0 13 0,11 0 8 16,-23 0-10-16,23 0 7 16,-22-2-2-16,22 2-6 0,-19-6-9 0,19 6 2 15,-11-8 18-15,11 8-13 0,-12-12 15 0,5 3 8 16,-1-1 11-16,8 10-27 0,-7-23 6 16,7 12 10-16,-4-4-25 0,4 15 17 0,-4-24 6 15,4 11 2-15,0 13-10 0,0-22 10 0,0 22-10 16,4-20 20-16,0 10 1 0,-4 10 7 15,7-19-18-15,4 12 23 0,1-1 10 0,-1 1-15 16,-11 7 21-16,23-3-36 0,-12 2 20 16,-11 1-3-16,19 8-14 0,-8 0 7 0,-3 2-1 15,-1 2 6-15,-3 2-7 0,0 1-19 0,-8 2 16 16,4-17-5-16,-7 38 17 0,-1-15-14 16,-3-2 45-16,-1 1-61 0,-3-2-13 15,-4 0-33-15,8-3-26 0,-8-2-97 0,4-1-41 16,0-4-49-16,-4 2-145 0,8-7-316 15,-4 0-258-15,0 2 116 0,15-7 109 0,-19 2 23 16,19-2 88-16,0 0 43 0,-19-11 79 0,19 11 85 16</inkml:trace>
          <inkml:trace contextRef="#ctx0" brushRef="#br0" timeOffset="2147.223">-2646 4150 1650 0,'-19'-7'582'0,"-3"2"-24"0,3 5-59 16,-4 1-26-16,5 6-40 0,-1 1-103 0,0 1 23 16,0 5-33-16,0 0-25 0,4 0-24 15,0 1-56-15,7 2-5 0,-3-1-11 0,3 2-35 16,5-4-38-16,-1-1 12 0,4-13-5 0,7 26-8 16,1-15-20-16,3-4 8 0,4 0-54 15,4-3-8-15,4 3-38 0,3-5-34 0,5 0-9 16,-1 4-29-16,0-4-69 0,0-2-72 15,4 2-66-15,0-12-243 0,-8 16-482 16,1 0 113-16,-5-2 38 0,-7 0 124 0,-3 3 40 16,-5-1 98-16,-7-6 40 0,8 11 21 15,-8-11 74-15</inkml:trace>
          <inkml:trace contextRef="#ctx0" brushRef="#br0" timeOffset="2415.2904">-3165 4524 1587 0,'0'0'609'0,"0"0"-23"0,0 0-20 16,0 0-57-16,0 0-15 0,23-26-28 0,-12 23-51 0,8-2-6 15,-19 5-89-15,34 5 20 0,-16 0-45 16,1 2 27-16,0 1-53 0,-4 4-54 0,-4 1 31 16,-3 3-59-16,-5 1 12 0,-3 0-42 15,0 2-157-15,-7 3 0 0,-1-2 0 16,-10 4 0-16,3-2 0 0,-4-1 0 0,-4-2 0 15,1-3 0-15,-1 1 0 0,1-3 0 0,3-6 0 16,-3-1-305-16,3 2-194 0,4-6-607 16,0-3 26-16,15 0 128 0,-34-5 117 0,19-3 44 15,0-3 115-15,0 0 54 0,4-5 121 16,0 4-24-16</inkml:trace>
        </inkml:traceGroup>
      </inkml:traceGroup>
    </inkml:traceGroup>
    <inkml:traceGroup>
      <inkml:annotationXML>
        <emma:emma xmlns:emma="http://www.w3.org/2003/04/emma" version="1.0">
          <emma:interpretation id="{8ABBDC22-E03F-4EA1-A157-3F9429036D62}" emma:medium="tactile" emma:mode="ink">
            <msink:context xmlns:msink="http://schemas.microsoft.com/ink/2010/main" type="paragraph" rotatedBoundingBox="24373,5057 15382,5156 15368,3859 24359,37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CFD481-92A9-4290-850A-B2D7A52E5109}" emma:medium="tactile" emma:mode="ink">
              <msink:context xmlns:msink="http://schemas.microsoft.com/ink/2010/main" type="line" rotatedBoundingBox="24373,5057 15382,5156 15368,3859 24359,3761"/>
            </emma:interpretation>
          </emma:emma>
        </inkml:annotationXML>
        <inkml:traceGroup>
          <inkml:annotationXML>
            <emma:emma xmlns:emma="http://www.w3.org/2003/04/emma" version="1.0">
              <emma:interpretation id="{7A783D75-E46B-4D78-BFD6-95A165B18ADB}" emma:medium="tactile" emma:mode="ink">
                <msink:context xmlns:msink="http://schemas.microsoft.com/ink/2010/main" type="inkWord" rotatedBoundingBox="24368,4516 23811,4523 23803,3845 24360,3839"/>
              </emma:interpretation>
              <emma:one-of disjunction-type="recognition" id="oneOf1">
                <emma:interpretation id="interp5" emma:lang="en-US" emma:confidence="1">
                  <emma:literal>A</emma:literal>
                </emma:interpretation>
                <emma:interpretation id="interp6" emma:lang="en-US" emma:confidence="0">
                  <emma:literal>1</emma:literal>
                </emma:interpretation>
                <emma:interpretation id="interp7" emma:lang="en-US" emma:confidence="0">
                  <emma:literal>n</emma:literal>
                </emma:interpretation>
                <emma:interpretation id="interp8" emma:lang="en-US" emma:confidence="0">
                  <emma:literal>tA</emma:literal>
                </emma:interpretation>
                <emma:interpretation id="interp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-21636.8884">221 2381 1244 0,'0'-8'445'0,"0"8"-7"0,11-11-19 0,-11 11-7 16,8-10 6-16,-8 10-29 0,7-10 13 0,-7 10-52 15,4-10-12-15,-4 10-18 0,0 0-31 16,8-11-61-16,-8 11 3 0,0 0-52 0,0 0 18 16,0 0-23-16,0 0-10 0,0 0-31 0,0 0-26 15,0 0-17-15,0 0 35 16,-8 48-32-16,1-36 1 0,7-12-14 0,-8 26-11 15,1-13 2-15,-1-1-27 0,4 0 25 0,-3 1-31 16,-1-3 29-16,4 2-24 0,4-12-2 16,-11 20-10-16,4-11-36 0,7-9 36 0,-8 14-13 15,8-14-3-15,-11 11 13 0,11-11 8 16,-8 5-13-16,8-5-13 0,0 0-2 0,-19 0 7 16,19 0 6-16,0 0-1 0,-15-14 6 0,15 14-13 15,-11-17 7-15,3 5-17 0,5 0 15 16,-5-1 17-16,4 0-11 0,-3 0-24 0,-1 1 0 15,8 12 0-15,-7-24 0 0,3 13 0 0,4 11 0 16,-4-20 0-16,4 20 0 0,-7-16 0 16,7 16 0-16,-4-12 0 0,4 12 0 15,0 0 0-15,-4-16 0 0,4 16 0 0,0 0 0 16,0 0 0-16,0 0 0 0,0 0 0 16,0 0 0-16,0 0 0 0,0 0 0 0,23 41 0 15,-16-26 0-15,1 3 0 0,3 2 0 0,-3-2 0 16,3 7 0-16,0 1 0 0,0 0 0 15,1 3 0-15,-1-1 0 0,0 1 0 0,5 0 0 16,-5 1 0-16,0-1 0 0,0 0 0 0,1-1 0 16,-1-2 0-16,0 0 0 0,1-2 0 15,-8-3 0-15,7 0 0 0,-7-5 0 0,3 2 0 16,1-3 0-16,-1-2 0 0,-3-1 0 16,0-1 0-16,-4-11 0 0,7 15-172 15,-7-15-325-15,0 0-191 0,0 18-403 0,0-18 106 16,4 9 79-16,-4-9 105 0,0 0 130 0,0 0 0 15,0 0 124-15,0 0-14 0,0 0 82 16</inkml:trace>
          <inkml:trace contextRef="#ctx0" brushRef="#br0" timeOffset="-21016.9249">-205 2909 1433 0,'0'0'535'15,"0"0"-39"-15,-19 0-19 0,19 0-78 0,0 0-33 16,0 0 0-16,0 0-36 0,-15-1-20 15,15 1-46-15,0 0-24 0,0 0-20 0,0 0-30 16,0 0 14-16,0 0-27 0,0 0-3 0,0 0-23 16,0 0-20-16,0 0 7 0,0 0-13 15,0 0 6-15,56-3-29 0,-37 3-22 0,-19 0-11 16,30-2-18-16,-11 0-31 0,-4 0-58 0,4 2-18 16,-4-1-75-16,4-1-71 0,0 1-141 15,-19 1-200-15,23-4-463 0,-12 3 95 0,-11 1 97 16,19-3 82-16,-19 3 69 0,0 0 103 15,19 0 63-15,-19 0 36 0</inkml:trace>
        </inkml:traceGroup>
        <inkml:traceGroup>
          <inkml:annotationXML>
            <emma:emma xmlns:emma="http://www.w3.org/2003/04/emma" version="1.0">
              <emma:interpretation id="{E848A229-DE8A-49A9-966A-EC34598C2F01}" emma:medium="tactile" emma:mode="ink">
                <msink:context xmlns:msink="http://schemas.microsoft.com/ink/2010/main" type="inkWord" rotatedBoundingBox="23590,5066 15891,5150 15877,3853 23576,3769"/>
              </emma:interpretation>
              <emma:one-of disjunction-type="recognition" id="oneOf2">
                <emma:interpretation id="interp10" emma:lang="en-US" emma:confidence="0">
                  <emma:literal>wiriiinoddrs</emma:literal>
                </emma:interpretation>
                <emma:interpretation id="interp11" emma:lang="en-US" emma:confidence="0">
                  <emma:literal>wiriinoddrs</emma:literal>
                </emma:interpretation>
                <emma:interpretation id="interp12" emma:lang="en-US" emma:confidence="0">
                  <emma:literal>wiriiinoddre</emma:literal>
                </emma:interpretation>
                <emma:interpretation id="interp13" emma:lang="en-US" emma:confidence="0">
                  <emma:literal>wiriinoddre</emma:literal>
                </emma:interpretation>
                <emma:interpretation id="interp14" emma:lang="en-US" emma:confidence="0">
                  <emma:literal>wiriiinordrs</emma:literal>
                </emma:interpretation>
              </emma:one-of>
            </emma:emma>
          </inkml:annotationXML>
          <inkml:trace contextRef="#ctx0" brushRef="#br0" timeOffset="-13924.896">-503 2864 1228 0,'0'0'425'0,"0"-15"-38"16,0 15-3-16,0 0-39 0,0 0-10 0,0 0-43 15,0 0-23-15,0 0-3 0,0 0-25 16,0 0 22-16,0 0-35 0,0 0-26 0,0 0-7 15,0 0-18-15,19 41-1 0,-16-32-38 16,-3-9 1-16,4 21-24 0,0-10-3 0,-4-11-17 16,4 19 28-16,-4-19-46 0,0 15 0 0,0-15-8 15,4 14-21-15,-4-14 9 0,0 0 14 16,0 0-7-16,-8 17-20 0,8-17-16 0,-15 5 10 16,15-5-7-16,-19 0 10 0,19 0-28 0,-19 0 7 15,19 0-7-15,-26-3 10 0,7 3 16 16,19 0 17-16,-30-2 16 0,15 4-19 15,0-1 19-15,-4 1 0 0,0 2-19 16,4-1 9-16,0 0-6 0,0 4-5 0,-1-1-12 16,1 0-24-16,4 3-23 0,-4-3-30 0,4 3-82 15,-1 2-67-15,5 0-105 0,3 4-194 16,0 0-484-16,1-3 56 0,-1 2 105 0,0 2 62 16,4-16 61-16,0 31 81 0,4-14 55 0,0-1 115 15,3-2-31-15</inkml:trace>
          <inkml:trace contextRef="#ctx0" brushRef="#br0" timeOffset="-13820.7353">-594 3425 1369 0,'15'7'448'0,"-15"-7"-31"0,0 0-51 15,19 1-74-15,-19-1-90 0,0 0-245 16,0 0-623-16,0 0 54 0,0 0 90 0,8-17 33 16,-8 17 29-16</inkml:trace>
          <inkml:trace contextRef="#ctx0" brushRef="#br0" timeOffset="-12980.5676">-1242 2993 1587 0,'-4'-12'486'0,"4"12"-25"0,0 0-31 0,0 0-31 16,7-22-61-16,-7 22-34 0,12-6-32 0,-12 6-16 15,15-3 0-15,-15 3-52 0,22 0-22 16,-22 0-5-16,30 7-21 0,-14-2-15 0,-1 0 5 16,0 2-21-16,0 0-7 0,0-1-26 0,-4 3 10 15,1 0-2-15,-1-1-13 0,-4 3 5 16,-3-4-25-16,-4-7 15 0,4 19-11 15,-4-19-17-15,-8 19 5 0,-3-11 5 0,-4 2 3 16,-4-1-1-16,0 0-38 0,0-3 34 16,-3 0-3-16,-1-3 20 0,1-2-10 0,3-1-13 15,0-1 6-15,-4-1 2 0,1-2-13 16,-1-2 28-16,4-3-33 0,0-3 13 0,0 1-5 16,4 0-26-16,0-1 3 0,4-1-18 0,7 1-8 15,-3 1-5-15,7 11-38 0,-8-21 12 16,8 21-7-16,0-15 51 0,0 15-24 0,0 0-4 15,15-17 0-15,-15 17-11 0,15-2 14 0,-15 2 4 16,23 5-22-16,-23-5 14 0,19 12-19 16,-12-5 7-16,1 3-8 0,-8-10-7 0,7 19 32 15,-3-9-9-15,-4-10-16 0,4 21 19 0,-4-21 1 16,-8 21 19-16,8-21-31 16,-7 20 10-16,3-11-18 0,-7-3 11 0,11-6-13 15,-15 12 15-15,15-12-16 0,-16 6 24 0,16-6 3 16,-22-2 55-16,22 2-43 0,-23-8 3 15,12 0 12-15,0 2-2 0,-1-1 13 0,1-2 23 16,0 4-13-16,11 5 7 0,-15-10 9 0,3 4-19 16,12 6 8-16,-11-5 3 0,11 5-26 15,0 0 18-15,0 0-23 0,-15 17 10 0,11-5-2 16,0 1 48-16,1 5-15 0,-1 4 0 16,0 0 5-16,-4 1-64 0,1 2 0 15,3 2 0-15,-3-5 0 0,-1 2 0 0,-3-2 0 0,-1-2 0 16,5 1 0-16,-4-6-47 15,-5 2-262-15,-2 1-388 0,3-7-406 0,3-3 74 16,1-1 192-16,-4-2 5 0,0-3 70 0,15-2 45 16,-27 1 126-16,8-5 61 0,4-2 74 15</inkml:trace>
          <inkml:trace contextRef="#ctx0" brushRef="#br0" timeOffset="-12356.2271">-1906 2935 1412 0,'3'-19'454'0,"1"1"-7"16,4 4-47-16,-1 1-34 0,1 4-26 0,-1-1-27 15,-7 10-29-15,15-15-18 0,-7 9-20 0,-8 6-24 16,19-2-50-16,-19 2-3 0,26 2-8 16,-14 4-15-16,3-1-13 0,-8 2-36 0,8 3 13 15,-3-1 6-15,-5 0-35 0,1 1-6 0,3 1-27 16,-3-1 13-16,-5 0 1 16,-3-10-8-16,8 17 0 0,-8-17-19 0,0 15 6 0,0-15 3 15,0 0 17-15,-15 17 1 0,15-17-19 16,-19 5-12-16,8-3 13 0,11-2-6 15,-27 0 13-15,8-3 0 0,4 1 3 0,0-3 5 16,-4 2 13-16,19 3-42 0,-26-8 50 16,15 7-16-16,11 1-16 0,-23-3-7 0,23 3 10 15,-19 3-15-15,8 6-38 0,-1-1 48 0,5 7-23 16,-4 0 5-16,3 6 18 0,1-1-15 16,3 3 2-16,-8 3-23 0,9 3 11 0,-5 0 4 15,1-2-9-15,-1 2 12 0,0-1-43 0,1-6-47 16,-1-1-58-16,1-1-49 0,-1 0-131 15,-7 1-337-15,8-5-341 0,-5-3 26 0,5-3 133 16,-1-2 74-16,-3-2 62 16,11-6 89-16,-23 2 51 0,23-2 34 0,-22-9 56 15</inkml:trace>
          <inkml:trace contextRef="#ctx0" brushRef="#br0" timeOffset="-11837.0741">-2261 3005 1707 0,'-4'-16'629'15,"4"16"-63"-15,-3-17-23 0,3 17-57 0,-4-16-38 16,4 16-72-16,0 0-2 0,4-21-41 15,-4 21-29-15,0 0-30 0,7-15-28 0,-7 15-54 16,8-4 8-16,-8 4-13 0,0 0-31 16,22 2-5-16,-22-2-41 0,19 8 10 0,-19-8-25 15,19 7 2-15,-11-2 3 0,-8-5-41 0,11 12 25 16,-4-5-43-16,-7-7 0 0,4 10 0 16,-4-10-8-16,0 0 3 0,0 19 21 0,0-19-19 15,-11 13-7-15,11-13 5 0,-23 12-36 16,12-6 0-16,0-2 0 0,-5 2 0 15,1-2 0-15,-3 0 0 0,2 0 0 0,-2 1 0 16,-5-3 0-16,0 2 0 0,1 0 0 0,-1-1 0 16,0 1 0-16,-3-2 0 0,3 2 0 15,-3 0 0-15,0-2 0 0,-1 1 0 0,1 0 0 16,3 1 0-16,-3-3 0 0,-1 2 0 16,1 1 0-16,3 0-16 0,-3-4-35 0,3 1 2 15,4 1 3-15,1-1-10 0,-5 2-29 0,4 0 14 16,4-3-19-16,-4 3-10 0,4-1-12 15,0-1-19-15,15-1 6 0,-26 3-13 0,14 0-42 16,12-3-50-16,-19 3-116 0,19-3-210 16,-22 0-377-16,22 0 44 0,0 0 88 15,-19-2 85-15,19 2 145 0,0 0 3 0,-8-12 43 16,8 12 49-16</inkml:trace>
          <inkml:trace contextRef="#ctx0" brushRef="#br0" timeOffset="-11613.9795">-2540 2449 2014 0,'0'0'786'0,"8"-16"-44"0,-5 8-94 0,-3 8-34 16,8-10-71-16,-8 10-83 0,0 0-12 15,11-16-102-15,-11 16-111 0,0 0-112 0,8-10-118 16,-8 10-99-16,0 0-134 0,7-8-323 15,-7 8-470-15,0 0 156 0,0 0 46 0,8 27 74 16,-8-27 92-16,-4 21 83 0,4-21 53 0,-4 26 20 16</inkml:trace>
          <inkml:trace contextRef="#ctx0" brushRef="#br0" timeOffset="-9123.8081">-3223 2700 1482 0,'0'0'506'0,"12"-12"-37"0,-12 12-37 0,0 0-27 16,0 0-57-16,0 0-18 0,0 0-10 16,0 0-15-16,0 0-34 0,0 0 5 0,0 0-50 15,0 37 14-15,0-37-41 0,-8 24-1 0,0-13-37 16,5 3-53-16,-5 0 30 0,4-1-7 15,-3-1-16-15,-4-2-18 0,7 2 11 16,4-12-32-16,-12 19 6 0,5-11 5 0,7-8-25 16,-11 14 4-16,11-14 1 0,-16 7-29 15,16-7 8-15,-11 1 29 0,11-1-6 0,0 0 13 16,0 0-26-16,-22-18 5 0,14 9-4 0,4-3 19 16,4 12 14-16,-11-22 2 0,3 11 36 15,5 0-112-15,3 11-16 0,-4-17 0 0,4 17 0 16,-8-13 0-16,8 13 0 0,-3-11 0 15,3 11 0-15,0 0 0 0,0 0 0 0,0 0 0 16,0 0 0-16,0 0 0 0,0 0 0 0,15 46 0 16,-8-27 0-16,-3 1 0 0,3 3 0 15,1 0 0-15,-4 2 0 0,3-1 0 0,5 7 0 16,-5-3 0-16,4-2 0 0,-3 3 0 0,0-3 0 16,3 2 0-16,0-4 0 15,1-2 0-15,-1-2 0 0,-4 1 0 0,1-2-313 16,-1 0-519-16,-3-4-220 0,4-4 95 0,-8-11 74 15,4 20 61-15,-1-11 85 0,-3-9 89 16,0 0 103-16,-3 18-36 0,3-18 56 0</inkml:trace>
          <inkml:trace contextRef="#ctx0" brushRef="#br0" timeOffset="-7438.822">-4916 2630 1558 0,'-15'-7'523'15,"15"7"-50"-15,0 0-40 0,0 0-16 0,0 0-72 16,0 0-32-16,0 0-6 0,0 0-51 16,33-15-56-16,-17 13-67 0,2 0-51 0,-2 2-72 15,2 0-77-15,5 2-84 0,3 2-310 0,-3-1-406 16,0 0 150-16,-1 4 13 0,1 0 85 16,-4-2 45-16,3 4 96 0</inkml:trace>
          <inkml:trace contextRef="#ctx0" brushRef="#br0" timeOffset="-7662.7805">-4369 3455 1727 0,'0'0'510'0,"-12"8"-50"0,12-8-40 0,0 0-31 0,0 0-33 16,0 0-15-16,0 0-50 0,0 0-27 15,42-1-39-15,-42 1-51 0,34-5-61 0,-15 3-26 16,-1-1-51-16,5-1-80 0,-8 3-140 16,8-1-223-16,-8 1-410 0,4-2 75 15,-4 0 25-15,4-2 67 0,-4-2 79 0,-4 0 44 16,0 2 79-16</inkml:trace>
          <inkml:trace contextRef="#ctx0" brushRef="#br0" timeOffset="-4673.873">-6316 2520 1912 0,'0'0'552'16,"4"-10"-40"-16,-4 10-82 0,0 0-17 0,0 0-60 15,0 0-105-15,0 0-102 0,4-14-110 16,-4 14-169-16,0 0-300 0,0 0-281 16,0 0 10-16,0 0 46 0,0 0 95 0,0 0 36 15,0 0-1-15</inkml:trace>
          <inkml:trace contextRef="#ctx0" brushRef="#br0" timeOffset="-4907.3922">-6531 2317 1735 0,'0'0'555'0,"0"0"-30"16,0 0-8-16,0 0-53 0,0 0-42 0,0 0-23 16,8 44-20-16,-1-26-59 0,-3 2-44 15,4 4-14-15,-1 4-40 0,5 2-20 0,-5 0-76 16,1 1-62-16,3 1-108 0,-4-2-61 0,1 4-76 16,3 0-170-16,-7-6-350 0,4 2-206 15,-1-6 91-15,-3-3 81 0,0-3 65 0,-1-3 55 16,1-1 88-16,0-2 123 0</inkml:trace>
          <inkml:trace contextRef="#ctx0" brushRef="#br0" timeOffset="-5780.9943">-5863 3136 1284 0,'0'0'597'0,"0"0"-39"16,0 0-36-16,-30-26-51 0,30 26-36 0,-8-16-61 16,8 16-18-16,-7-19-8 0,7 19-49 15,-8-16-43-15,8 16-7 0,0-14-41 0,0 14 11 16,0 0-50-16,8-18-28 0,-8 18-13 16,7-9 10-16,-7 9-28 0,0 0-10 0,19-3-3 15,-19 3-18-15,0 0 11 0,26 6-11 0,-26-6-12 16,16 7-24-16,-5 0-12 15,-11-7 23-15,11 10-34 0,-7-2 32 0,-4-8-19 0,7 12 3 16,-7-12-11-16,0 0-4 0,-7 22-6 16,7-22-17-16,-15 14-6 0,0-5 8 15,3-5-31-15,-3 2-38 0,0-3-5 0,-4 2-69 16,1-1-60-16,-1-4-45 0,0 3-54 0,0-3-210 16,0 0-476-16,0 0 110 0,0-3 74 15,1 1 57-15,2-1 104 0,-2-1 47 0,2-2 89 16,1-1 21-16,4-1 30 0</inkml:trace>
          <inkml:trace contextRef="#ctx0" brushRef="#br0" timeOffset="-3845.6027">-7059 2604 1597 0,'-7'-15'576'0,"7"15"-29"16,0 0-63-16,-8-11-26 0,8 11-86 16,0 0 35-16,0 0 0 0,0 0-70 0,0 0-29 15,0 0-6-15,0 0-62 0,4 44 24 16,0-29-13-16,-1 4-26 0,1 0-41 0,0 4-15 16,0-1-2-16,-1 2-27 0,5-1 1 15,-4 1-41-15,-4 1 20 0,11-1-40 0,-7-2-14 16,3 2-53-16,-3-1-44 0,4-1-63 15,-8-1-75-15,7-2-49 0,-3 1-61 0,0-3-79 16,-4-5-241-16,7 3-379 0,-7-15 59 0,0 24 120 16,0-24 62-16,-7 20 72 0,7-20 48 15,0 15 59-15,0-15 77 0,-8 8 43 0</inkml:trace>
          <inkml:trace contextRef="#ctx0" brushRef="#br0" timeOffset="-5619.5138">-6123 2671 1167 0,'0'0'381'15,"3"-12"-74"-15,-3 12-128 0,0 0-79 0,4-13-243 16,-4 13-438-16,0 0 13 0,0 0 63 16</inkml:trace>
          <inkml:trace contextRef="#ctx0" brushRef="#br0" timeOffset="-8423.1517">-3668 3574 1482 0,'0'0'519'0,"19"3"-12"16,-19-3-54-16,11 4-41 0,-11-4-56 15,0 0-18-15,19 1-62 0,-19-1-68 0,0 0-114 16,0 0-73-16,0 0-182 0,0 0-249 16,0 0-427-16,0 0 97 0,0 0 67 0,0 0 61 15,0 0 62-15,0 0 53 0</inkml:trace>
          <inkml:trace contextRef="#ctx0" brushRef="#br0" timeOffset="-8596.6245">-3675 3063 1448 0,'0'0'515'0,"0"-17"-37"0,0 17-76 16,0 0-25-16,0 0-22 0,0 0-27 0,0 0-34 16,0 0-33-16,0 0-7 0,-34 31-42 0,26-22 1 15,1 3-47-15,-5 0-7 0,1-1 2 16,3 0-20-16,1 0 0 0,-4 0-3 0,3-3 5 15,8-8-22-15,-15 15-19 0,11-8 18 16,4-7 24-16,-11 11 14 0,11-11-4 0,0 0-8 16,-15 7-36-16,15-7-10 0,0 0 10 0,0 0 20 15,0 0-38-15,-15-32 6 16,11 17-29-16,0-1 13 0,0-6-26 0,1-4 11 16,-5-2-1-16,0-7-20 0,5 0-18 0,-1-6-22 15,-4-2-6-15,1 10 0 0,3-3-18 16,-3 2-26-16,-1 9-61 0,4 1-23 0,0 2-87 15,1 7-43-15,-1 3-57 0,4 12-87 0,0 0-218 16,0 0-416-16,0 0 132 0,0 0 39 16,-19 49 118-16,19-22 68 0,-8 5 80 0,5 4 116 15,-5 7-1-15</inkml:trace>
          <inkml:trace contextRef="#ctx0" brushRef="#br0" timeOffset="-2212.6808">-7851 3071 1474 0,'-4'-16'456'0,"1"2"-39"0,-1 2-33 0,4 12-64 16,0-19-8-16,0 19-36 0,7-17-35 0,-7 17-18 16,8-10-19-16,-8 10-6 0,19-9-14 15,-19 9-38-15,19 0 7 0,-19 0-12 0,26 7-28 16,-15-3-13-16,1 2-8 0,-1 1 23 16,-4 2-41-16,5-1-2 0,-5 0-11 0,1 2-8 15,-8-10 12-15,7 18-24 0,-7-18-3 0,0 14 3 16,0-14-10-16,0 0 7 15,-7 17-15-15,7-17 6 0,-15 7 6 0,15-7-27 16,-15 4-3-16,15-4 8 0,-23 0-21 0,23 0 37 16,-23-11-53-16,12 7 42 0,0-5-33 15,-1 3 12-15,-3-5-22 0,8 5 25 0,-1-3-5 16,8 9 5-16,-19-14 18 0,12 10-34 0,7 4 1 16,-11-8 2-16,11 8-7 0,0 0 32 15,0 0-35-15,0 0-5 0,0 0 10 0,-23 11 7 16,23-11 4-16,-8 14 0 0,8-14 27 15,-7 16-30-15,-1-5-18 0,8-11 46 16,-3 15-11-16,-1-7 4 0,4-8 7 0,-12 14 2 16,12-14 18-16,-7 10 26 0,7-10 21 15,-15 9 5-15,15-9 20 0,-8 3 5 0,8-3 18 16,0 0-8-16,0 0-2 0,-30-15-23 0,26 5 20 16,-7-1-17-16,3-8 12 0,-3-1-36 15,0-8-2-15,-4-8-16 0,3-2-12 0,1-2 5 16,-8-3-41-16,12 2-39 0,-5 4-20 0,5 5-36 15,-4 5-64-15,7 4-33 0,-4 1-54 16,8 4-61-16,0 9-144 0,0 9-169 0,0-19-342 16,0 19 55-16,0 0 83 0,0 0 69 15,0 0 74-15,0 0 94 0,0 0 42 0,8 54 33 16</inkml:trace>
          <inkml:trace contextRef="#ctx0" brushRef="#br0" timeOffset="-7948.7421">-3932 2994 1190 0,'0'0'545'16,"0"0"-25"-16,0 0-49 0,0 0-57 15,0 0-2-15,0 0-48 0,0 0-21 0,0 0-36 16,0 0-56-16,-4 50 2 0,4-50-7 0,-3 13-31 16,3-13-31-16,-12 16 7 0,8-10-52 15,4-6 2-15,-15 12-18 0,15-12-20 16,-15 5-4-16,15-5-9 0,-15 0 0 0,15 0-11 16,0 0-18-16,-26-9 6 0,26 9-26 15,-15-10 36-15,7 6-3 0,8 4-26 0,-19-10-7 16,19 10-10-16,-11-10-26 0,11 10 21 0,-8-8-11 15,8 8 1-15,0 0-14 0,-15-3 6 16,15 3-6-16,0 0-22 0,0 0 28 0,0 0 7 16,-18 11-25-16,18-11-3 0,0 0-2 15,-12 12 45-15,12-12 4 0,-15 10-29 0,15-10-3 16,-15 9 8-16,4-4-12 0,-1 0 20 0,-3-1 5 16,0-1 25-16,-4 2-27 0,1-1 10 15,-9-1 2-15,4 2-13 0,-3-3 1 16,0-2 17-16,-1 1-17 0,-3-1-6 0,0-1-10 15,0 1 23-15,0-3-25 0,-1-1 23 16,5 1-39-16,-4-1-23 0,3 0-33 0,1 1-62 16,3-1-33-16,1 0-58 0,10-3-224 15,-6 3-606-15,6 1 62 0,12 3 96 0,-19-6 106 16,19 6 99-16,-15-4 37 0,15 4 55 0,0 0 85 16</inkml:trace>
          <inkml:trace contextRef="#ctx0" brushRef="#br0" timeOffset="-6968.9162">-5079 3037 1254 0,'0'0'507'15,"0"0"-13"-15,-11-10-72 0,11 10-33 0,0 0-38 16,0 0-13-16,0 0-39 0,0 0-46 16,0 0-2-16,0 0-18 0,0 0-46 0,49 8-21 15,-38 2-4-15,5 0-21 0,-5 2 4 0,0 1-11 16,1 2-40-16,-5 0-27 0,1 2-42 15,-1-1-27-15,-3-2-70 0,-4 3-66 16,0-3-90-16,0-14-207 0,-4 26-456 0,-3-15 108 16,3-2 71-16,4-9 47 0,-15 16 81 15,7-11 65-15,8-5 53 0,-19 4 54 0</inkml:trace>
          <inkml:trace contextRef="#ctx0" brushRef="#br0" timeOffset="-2867.2192">-7527 2574 1407 0,'-26'-2'520'16,"26"2"-57"-16,-15 2-48 0,15-2-29 0,-26 0-25 15,26 0-46-15,-23 0-41 0,8 2-51 16,-4 0-62-16,19-2-77 0,-23 5-86 15,12-1-123-15,11-4-226 0,-19 6-445 0,12-1 25 16,7-5 85-16,-15 10 75 0,15-10 88 16,-8 13 9-16</inkml:trace>
          <inkml:trace contextRef="#ctx0" brushRef="#br0" timeOffset="-3047.1225">-7300 2453 1487 0,'0'0'568'0,"11"-7"-48"0,-11 7-78 0,0 0-32 15,4-14-111-15,-4 14-119 0,0 0-91 16,0 0-84-16,0 0-171 0,0 0-144 0,-34-1-371 16,34 1 13-16,-26 10 72 0,14-4 79 15,1 1 2-15,-4 2 52 0</inkml:trace>
          <inkml:trace contextRef="#ctx0" brushRef="#br0" timeOffset="-6132.1587">-5569 3074 1272 0,'0'-23'412'16,"0"23"-39"-16,4-19-60 0,-4 19-16 0,7-18-36 15,-7 18 15-15,12-12-48 0,-5 7 8 16,-7 5-39-16,23-3-18 0,-23 3-10 0,26 1-5 16,-11 3-19-16,-3-1-6 0,3 1-39 0,0 0 20 15,-4 3-38-15,1-3 20 0,-1 1-33 16,-11-5 0-16,22 10-10 0,-14-7 3 0,-8-3 12 16,15 6-13-16,-15-6-20 0,15 5-7 0,-15-5 1 15,0 0 6-15,11 4-10 0,-11-4 30 16,0 0-37-16,0 0 16 0,0 0-45 0,0 0 13 15,0 0 14-15,0 0-18 0,0 0-9 16,0 0 17-16,-41 6 1 0,41-6 5 0,-19 6-31 16,12-3 16-16,7-3-6 0,-27 9-8 15,16-3 14-15,0-3-8 0,11-3-11 16,-23 8 15-16,15-5 6 0,8-3 9 0,-22 5-23 16,22-5 21-16,-15 7 12 0,7-4 24 0,8-3-26 15,-19 2 5-15,19-2 47 0,0 0-21 16,-22 0 27-16,22 0-11 0,-15-3-7 0,15 3 25 15,-16-5-23-15,16 5 13 0,-18-10-1 0,10 3 6 16,1-3-13-16,7 10 24 0,-19-25 1 16,11 9 6-16,-3-2-23 0,-1-3 18 0,1-4-24 15,0-2-9-15,0-2-29 0,-1 1 5 16,-3-1 26-16,4 0-33 0,-1 2 5 0,1 2-49 16,4-1-33-16,-1 6-85 0,4 3-76 15,-3 3-74-15,7 14-155 0,-4-19-179 16,4 19-362-16,0 0 127 0,-8-10 21 0,8 10 107 15,0 0 62-15,0 0 56 0,-22 32 94 0,14-16 11 16</inkml:trace>
          <inkml:trace contextRef="#ctx0" brushRef="#br0" timeOffset="-6796.1194">-5124 3169 1226 0,'0'0'422'0,"0"0"23"0,0 0-27 0,0 0-9 16,0 0-30-16,-15 26 15 0,8-12-38 0,-1 6-36 0,4 0-31 16,-7 0-23-16,3 4-20 15,5-2-23-15,-9 4-67 0,1-6-51 0,0 5-67 16,3-5-97-16,-3-1-102 0,7-2-256 0,-4 0-471 16,-3-5 112-16,4-2 54 0,-1-3 59 15,8-7 41-15,-19 8 90 0,19-8 53 0</inkml:trace>
        </inkml:traceGroup>
        <inkml:traceGroup>
          <inkml:annotationXML>
            <emma:emma xmlns:emma="http://www.w3.org/2003/04/emma" version="1.0">
              <emma:interpretation id="{EE557EBF-EFD2-4C79-B908-C6C66ADAF7B0}" emma:medium="tactile" emma:mode="ink">
                <msink:context xmlns:msink="http://schemas.microsoft.com/ink/2010/main" type="inkWord" rotatedBoundingBox="17943,4773 17251,4780 17248,4525 17940,4517"/>
              </emma:interpretation>
              <emma:one-of disjunction-type="recognition" id="oneOf3">
                <emma:interpretation id="interp15" emma:lang="en-US" emma:confidence="0.5">
                  <emma:literal>o</emma:literal>
                </emma:interpretation>
                <emma:interpretation id="interp16" emma:lang="en-US" emma:confidence="0">
                  <emma:literal>no</emma:literal>
                </emma:interpretation>
                <emma:interpretation id="interp17" emma:lang="en-US" emma:confidence="0">
                  <emma:literal>too</emma:literal>
                </emma:interpretation>
                <emma:interpretation id="interp18" emma:lang="en-US" emma:confidence="0">
                  <emma:literal>to</emma:literal>
                </emma:interpretation>
                <emma:interpretation id="interp19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-5138.5936">-6274 3108 1305 0,'0'0'553'0,"-23"-10"-39"16,12 6-84-16,11 4 8 0,-12-15-39 16,9 7-25-16,3 8-57 0,-8-17-9 0,8 17-40 15,-4-19 4-15,4 19-60 0,0 0-10 0,8-20-45 16,-8 20 27-16,15-10-43 0,0 6-21 16,-15 4-18-16,30 0 16 0,-15 2-5 0,4 0-29 15,-4 1 1-15,0 2-9 0,0 0 4 16,1 1-26-16,-1 0 17 0,-4 1-14 0,-3-2-27 15,3 2 19-15,-11-7 0 0,15 12 9 0,-15-12 4 16,4 10-26-16,-4-10 33 16,0 0-10-16,0 0 7 0,-27 18 14 0,16-13-9 0,-4-4-27 15,-4 0-14-15,-7-1 6 0,3 2 26 16,-11-4-26-16,0 1-11 0,-7 2 8 16,-5-2 8-16,5 0 41 0,-1-2-18 0,-3 3-2 15,7 0-49-15,1 4-13 0,3-4 0 16,4 1 0-16,3-1 0 0,1 2 0 0,3 1 0 15,4-2 0-15,4 3 0 0,0 3 0 0,4 1 0 16,11-8 0-16,-12 15 0 0,12-4 0 16,0-11 0-16,16 18 0 0,-5-4 0 0,4-4 0 15,0 3 0-15,4-3 0 0,0-4 0 16,0 2 0-16,-1-1 0 0,1 1-121 16,0-4-145-16,-4 1-95 0,8 2-261 0,-4-5-461 15,0-2 65-15,-4 0 114 0,4-2 113 0,-8-2 100 16,0-4 23-16,4 1 69 0,-7-3 61 15,-1-2 44-15</inkml:trace>
        </inkml:traceGroup>
        <inkml:traceGroup>
          <inkml:annotationXML>
            <emma:emma xmlns:emma="http://www.w3.org/2003/04/emma" version="1.0">
              <emma:interpretation id="{992AFAE8-EECB-42A1-B3CE-FDB7BDAFE3E8}" emma:medium="tactile" emma:mode="ink">
                <msink:context xmlns:msink="http://schemas.microsoft.com/ink/2010/main" type="inkWord" rotatedBoundingBox="16819,4786 15378,4802 15372,4241 16813,4225"/>
              </emma:interpretation>
              <emma:one-of disjunction-type="recognition" id="oneOf4">
                <emma:interpretation id="interp20" emma:lang="en-US" emma:confidence="0.5">
                  <emma:literal>Amo</emma:literal>
                </emma:interpretation>
                <emma:interpretation id="interp21" emma:lang="en-US" emma:confidence="0">
                  <emma:literal>Amp</emma:literal>
                </emma:interpretation>
                <emma:interpretation id="interp22" emma:lang="en-US" emma:confidence="0">
                  <emma:literal>mb</emma:literal>
                </emma:interpretation>
                <emma:interpretation id="interp23" emma:lang="en-US" emma:confidence="0">
                  <emma:literal>amp</emma:literal>
                </emma:interpretation>
                <emma:interpretation id="interp24" emma:lang="en-US" emma:confidence="0">
                  <emma:literal>ma</emma:literal>
                </emma:interpretation>
              </emma:one-of>
            </emma:emma>
          </inkml:annotationXML>
          <inkml:trace contextRef="#ctx0" brushRef="#br0" timeOffset="-3245.4249">-7266 3157 1576 0,'-12'-16'556'0,"5"5"-70"16,3 0-30-16,4 11-44 0,-11-28-49 0,7 14-27 16,0-4-34-16,4 1-23 0,-4 1-36 15,1 0-28-15,3 16-18 0,0-27-15 16,0 27-44-16,3-20 0 0,1 9-18 0,-4 11-17 16,8-12 2-16,-8 12-3 0,15-3-20 0,-15 3-5 15,0 0 30-15,22 14-50 0,-14-7-6 16,-8-7-20-16,11 18 15 0,-7-8 0 0,0 0-16 15,-4-10-12-15,4 19 13 0,-4-19 15 16,0 21-7-16,0-21-4 0,-8 19-4 0,4-11-18 16,4-8 15-16,-15 16-18 0,4-9 29 15,11-7-14-15,-19 10-9 0,8-9-14 0,11-1-9 16,-23 1 12-16,23-1-8 0,-26-2-30 16,11-5 10-16,0 4 7 0,3-6 16 0,-3 1-35 15,4 0-17-15,0-1-4 0,-1 4 20 0,12 5 5 16,-15-14-9-16,15 14 32 0,-15-7-36 15,15 7 3-15,0 0 16 0,-15-6-11 16,15 6 13-16,0 0-13 0,0 0 10 0,0 0 9 0,0 0 4 16,0 0 5-16,0 0 16 15,0 35-26-15,0-35 33 0,-4 16-28 0,4-16 8 16,0 15 16-16,0-15-11 0,-7 17-11 0,-1-8 19 16,1-1-8-16,-5-2 28 0,1 2-15 15,11-8-31-15,-26 8-36 0,14-5-25 0,-7-1-39 16,4-2-35-16,15 0-96 0,-30-3-214 15,15 0-453-15,0-4 53 0,-4-1 123 0,4-2 59 16,0 1 54-16,4-7 59 0,-5 2 79 0,9-4 26 16</inkml:trace>
          <inkml:trace contextRef="#ctx0" brushRef="#br0" timeOffset="-1647.6016">-8300 3065 1139 0,'-15'-17'494'0,"8"1"-39"0,-5-3-45 15,8 4-19-15,1 0-19 0,-1-1-27 16,4 3-43-16,0 13-25 0,0-24-32 0,0 24-25 16,4-22 13-16,3 14-53 0,1 0-29 15,-8 8-18-15,19-7-3 0,-19 7 26 16,19-2-51-16,-19 2-13 0,22 9 6 0,-14-3-14 15,3 1 1-15,-3 3-24 0,-1 1-10 16,1-2 8-16,-8-9-3 0,7 20-12 0,-7-9 5 16,0-11-1-16,0 19-32 0,0-19 30 0,-4 15 0 15,4-15-31-15,-11 13 49 0,4-7-10 16,7-6 10-16,-19 7 23 0,19-7-26 0,-19 1 24 16,19-1-1-16,-23-4-12 0,23 4 18 0,-26-12 9 15,11 4 14-15,0 1-8 0,7-3 5 16,-3 2 8-16,3 1-21 0,-3-1-10 0,11 8 13 15,-15-14-16-15,7 9-55 0,8 5-29 16,-11-9 0-16,11 9 0 0,0 0 0 0,0 0 0 16,0 0 0-16,0 0 0 0,0 0 0 15,0 0 0-15,38 38 0 0,-27-22 0 16,0 2 0-16,1 2 0 0,3 0 0 0,-4 4 0 16,0-2 0-16,-7-2 0 0,4 1 0 0,-8-1 0 15,0-2 0-15,-8 1 0 0,1 0 0 16,-5-2 0-16,1-1 0 0,-8-3 0 0,4-3 0 15,-11-2 0-15,7-3 0 0,-4-3 0 0,-3-4 0 16,-4-3 0-16,7-4 0 0,-7-7 0 16,3-2 0-16,8-3 0 0,-3-4 0 0,3-3 0 15,4-3 0-15,4 2 0 0,7-1 0 16,4 0 0-16,4-2 0 0,3 0 0 16,8-2-246-16,8 3-243 0,-1 1-233 0,9 3-366 15,-5 1 105-15,8 4 95 0,0 2 77 0,4 3 61 16,3 2 115-16,1 1 28 0,7 4 116 15,-8 1 81-15</inkml:trace>
        </inkml:traceGroup>
      </inkml:traceGroup>
    </inkml:traceGroup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1:28.27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10B4E8-AED8-4904-B8E0-074803B3E2CC}" emma:medium="tactile" emma:mode="ink">
          <msink:context xmlns:msink="http://schemas.microsoft.com/ink/2010/main" type="writingRegion" rotatedBoundingBox="4175,1340 8097,1356 8064,9581 4141,9565"/>
        </emma:interpretation>
      </emma:emma>
    </inkml:annotationXML>
    <inkml:traceGroup>
      <inkml:annotationXML>
        <emma:emma xmlns:emma="http://www.w3.org/2003/04/emma" version="1.0">
          <emma:interpretation id="{68B96D76-B678-400A-88E6-196A0BDC9347}" emma:medium="tactile" emma:mode="ink">
            <msink:context xmlns:msink="http://schemas.microsoft.com/ink/2010/main" type="paragraph" rotatedBoundingBox="4192,1314 8115,1405 8080,2893 4158,28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F013C4-ECE8-4279-875F-69EC1F5648C7}" emma:medium="tactile" emma:mode="ink">
              <msink:context xmlns:msink="http://schemas.microsoft.com/ink/2010/main" type="line" rotatedBoundingBox="4192,1314 8115,1405 8080,2893 4158,2802"/>
            </emma:interpretation>
          </emma:emma>
        </inkml:annotationXML>
        <inkml:traceGroup>
          <inkml:annotationXML>
            <emma:emma xmlns:emma="http://www.w3.org/2003/04/emma" version="1.0">
              <emma:interpretation id="{6F754D36-B460-4142-8FC6-4367C673E606}" emma:medium="tactile" emma:mode="ink">
                <msink:context xmlns:msink="http://schemas.microsoft.com/ink/2010/main" type="inkWord" rotatedBoundingBox="4192,1314 8115,1405 8080,2893 4158,2802"/>
              </emma:interpretation>
              <emma:one-of disjunction-type="recognition" id="oneOf0">
                <emma:interpretation id="interp0" emma:lang="en-US" emma:confidence="0">
                  <emma:literal>oi</emma:literal>
                </emma:interpretation>
                <emma:interpretation id="interp1" emma:lang="en-US" emma:confidence="0">
                  <emma:literal>opt</emma:literal>
                </emma:interpretation>
                <emma:interpretation id="interp2" emma:lang="en-US" emma:confidence="0">
                  <emma:literal>fit</emma:literal>
                </emma:interpretation>
                <emma:interpretation id="interp3" emma:lang="en-US" emma:confidence="0">
                  <emma:literal>ot</emma:literal>
                </emma:interpretation>
                <emma:interpretation id="interp4" emma:lang="en-US" emma:confidence="0">
                  <emma:literal>fi</emma:literal>
                </emma:interpretation>
              </emma:one-of>
            </emma:emma>
          </inkml:annotationXML>
          <inkml:trace contextRef="#ctx0" brushRef="#br0">2041-2067 1576 0,'-22'-12'579'0,"22"12"-75"0,-12-15 3 15,12 15-41-15,0-20-31 0,-7 5-23 0,7 0-43 16,0 15-47-16,7-32 1 0,-7 16-65 16,0-1-28-16,4 4-4 0,4-1-4 0,-1 1-27 15,1 1-11-15,7 2-46 0,-8-1 1 16,5 3-27-16,3 1-9 0,-8 3-11 16,-7 4-18-16,27-6 0 0,-27 6 16 0,22 2-6 0,-22-2-30 15,19 8-8-15,-11-1 11 0,-8-7-1 16,15 15-23-16,-8-6-12 0,1 2 9 15,-8-11-25-15,0 17 21 0,0-17-5 0,-8 21 4 16,8-21-22-16,-7 19 20 0,-8-8-21 16,7-2-15-16,-3-3 31 0,3 1-12 0,-7-2-19 15,15-5 15-15,-26 4 1 0,11-2 10 0,15-2-54 16,-34-4 23-16,19 1 0 0,-4-6 13 16,4-1-41-16,0 0 10 0,-4 0 13 15,4-4-5-15,0 1-3 0,7 2 10 0,-3 1-14 16,3 3-4-16,1-2 57 0,7 9-64 15,-15-15 18-15,15 15-11 0,-12-12 9 0,12 12 12 16,0 0 5-16,0 0 21 0,0 0-59 16,0 0 22-16,0 0 14 0,0 0 18 0,0 0-9 15,0 0-14-15,0 0 33 0,0 0-3 0,0 0-48 16,0 38 45-16,0-38-7 0,-3 17 23 16,-9-7-12-16,5-1 40 0,-1-1-18 0,1-1-10 15,-8 0 5-15,3 0 16 0,-3-4-3 16,0 0 12-16,15-3-29 0,-26 4-24 0,11-6-41 15,15 2-41-15,-27-8-69 0,12 1-57 0,-4-3-50 16,12 3-65-16,-8-3-713 0,7 0 37 16,-7 1 103-16,11 1 64 0,4 8 108 0,-15-19 76 15,8 9 65-15,7 10 45 0,-8-12 80 16</inkml:trace>
          <inkml:trace contextRef="#ctx0" brushRef="#br0" timeOffset="1156.1145">1921-1658 1128 0,'-12'-3'510'0,"-10"-3"-19"0,-5 3-61 16,-3 2-56-16,4-5-26 0,-4 5-51 0,3-1-82 15,1 1-110-15,3 1-85 0,4-2-340 16,-3 4-381-16,-1-1 20 0,4 1 67 0,4-1 89 16,-4 1 36-16,4 2 11 15</inkml:trace>
          <inkml:trace contextRef="#ctx0" brushRef="#br0" timeOffset="971.7192">1491-2282 1269 0,'-8'-16'481'0,"8"16"-22"0,-7-15-29 0,7 15-36 16,0-17-41-16,0 17-54 0,0-17-14 15,0 17-12-15,7-16-29 0,-7 16-40 0,8-11-9 16,3 6-11-16,-11 5-10 0,23-10-56 16,-8 7 18-16,4 0-24 0,-4 2-2 0,0-1-12 15,-15 2-39-15,34-3 10 0,-23 3-8 0,4-2 6 16,-15 2-14-16,23 0 29 0,-23 0-25 16,15 3-22-16,-15-3-4 0,19 4 2 0,-19-4-17 15,15 7 12-15,-15-7 8 0,7 8-26 16,-7-8-2-16,12 12 15 0,-12-12 10 15,7 13-12-15,-7-13 7 0,0 14-13 0,0-14 18 16,0 19-30-16,0-19 17 0,-7 16-4 0,7-16 17 16,-8 21-15-16,4-11 5 0,4-10 28 15,-15 19-30-15,15-10-1 0,-7 1 3 0,-8-1 3 16,3-2-21-16,12-7-10 0,-15 12 17 16,0-6-6-16,4-2 1 0,11-4-12 0,-15 8 28 15,0-4 3-15,0-1-3 0,15-3 10 0,-19 2-20 16,19-2 5-16,-23 1 30 0,23-1-30 15,-19-1-12-15,19 1-27 0,-22-7 29 16,10 3-16-16,12 4 3 0,-22-10 5 0,14 4-8 16,1-3 16-16,-9 1-23 0,13-4 38 15,-5 2-23-15,-7-2 5 0,7 2 2 0,1-4-22 16,-1 1 10-16,5-2-16 0,-5-1 19 16,1 0 15-16,-1-2-8 0,0 2-23 0,-3 3 15 15,4-5 8-15,-1 6 11 0,1 1-11 0,-1-1 23 16,0 0 0-16,1 2-5 0,3 0 13 15,4 10 0-15,-22-15-10 0,22 15 4 0,-8-9 14 16,-3 4-19-16,11 5 27 0,-15-5-40 0,15 5 11 16,0 0 21-16,-31 5-24 0,31-5 3 15,-18 5 16-15,18-5-3 0,-8 10-24 16,0-1 6-16,8-9 11 0,-15 15-24 0,12-6 2 16,3-9-9-16,-4 18 17 0,4-18-15 15,0 18 0-15,0-18 0 0,7 21 10 0,-7-21-5 16,8 18 3-16,7-8-26 0,-15-3-15 15,15 3 5-15,-7-5 18 0,-8-5-13 0,18 10-18 16,-10-3 23-16,-8-7 0 0,8 9 33 0,-8-9-10 16,7 8-23-16,-7-8 29 0,0 0-22 15,0 0 6-15,0 0 21 0,0 0-11 0,-23 24-23 16,16-17 20-16,-1 3 3 0,-3 0 8 0,-4 2-15 16,7 1 12-16,-10 1-2 15,3 1-3-15,7 2 10 0,-7 3 11 0,-4 1 9 0,4 1-4 16,0 0 2-16,4-3-33 15,3 2 24-15,0 1-14 0,1-1 31 0,-1 0-26 16,1 3 8-16,7-2 13 0,0 1 2 0,0-1 1 16,7 3 2-16,-7-1 0 0,8 2 0 15,-1 1-8-15,1-1-8 0,0 3 19 0,3-2-18 16,-4 1-8-16,8-2-18 0,-7-2 0 0,0-4 0 16,3-1 0-16,-4-1 0 0,9 1 0 15,-9-4-21-15,4-1-89 0,4-2-33 0,1-4-83 16,-1 2-30-16,3-3-69 0,-2-1-189 0,-9 0-497 15,12-1 51-15,-4-3 123 16,0 3 56-16,-7-2 90 0,11 1 97 0,-4-4 62 0,3 0 15 16,-2 0 69-16</inkml:trace>
          <inkml:trace contextRef="#ctx0" brushRef="#br0" timeOffset="-2121.0419">3418-2401 1187 0,'-8'-16'502'0,"8"16"0"0,0-13-24 0,0 13-30 15,-7-14-10-15,7 14-36 0,0 0 12 16,-8-14-32-16,8 14-31 0,0 0-6 0,0 0-15 16,-7-15-43-16,7 15 2 0,0 0-25 0,0 0-54 15,0 0-29-15,0 0 9 0,0 0-34 16,0 0 5-16,0 0-20 0,-4 41-23 0,4-41 15 16,0 27-8-16,0-11-17 0,0 0-59 15,0 3-49-15,4 3 0 0,3-3 0 0,-7 3 0 16,0-1 0-16,8 1 0 0,-8 0 0 15,0-1 0-15,7-4 0 0,-7 1 0 0,0-1-26 16,8 0-266-16,-8-2-107 0,0 0-315 16,0 0-323-16,7-3 121 0,-7 4 38 0,0-16 71 15,0 22 106-15,0-22 115 0,0 18 46 16,0-18 23-16,8 17 38 0</inkml:trace>
          <inkml:trace contextRef="#ctx0" brushRef="#br0" timeOffset="-1231.7614">3180-2268 1136 0,'0'0'489'16,"0"0"-46"-16,0 0-29 0,0 0-42 15,0 0-27-15,0 0-30 0,0 0-33 0,-41-3-29 16,41 3-20-16,-31 11 0 0,20-4-26 16,4 0-35-16,-1 1-6 0,1-1-20 0,7-7-3 15,-19 17-15-15,19-8-7 0,0-9-24 0,-8 15-10 16,8-15-10-16,0 15 7 0,0-15-7 16,0 0 15-16,8 19-28 0,-8-19 0 15,11 12-46-15,-3-6 33 0,-8-6-12 0,15 10 17 16,-8-8-20-16,-7-2-3 0,19 7-18 15,-19-7-7-15,23 6 15 0,-16-3 0 0,-7-3 3 16,19 3-26-16,-11 0-8 0,-8-3 23 16,22 5-4-16,-22-5 17 0,12 2-13 0,-12-2 6 15,15 3-27-15,-15-3 22 0,0 0 4 0,0 0-9 16,15 3 12-16,-15-3 20 0,0 0-45 16,0 0-6-16,0 0 8 0,0 0 15 0,0 0-22 15,0 0 7-15,0 0 5 0,0 0-16 16,-49 6 11-16,49-6 8 0,-23 1-10 0,8 1-16 15,15-2 25-15,-19 3-35 0,4-3 23 0,15 0-8 16,-19 0-15-16,19 0 10 16,-30-2-7-16,30 2-1 0,-19-1-7 0,19 1 12 15,-22-3-27-15,14 0 35 0,8 3-18 0,-19-9-15 0,12 3-23 16,7 6 43-16,-16-13 6 16,9 4 15-16,-4 3-6 0,3-6 4 0,8 12-16 15,-15-20 7-15,15 11 11 0,-8-2 0 0,8 11 36 16,-7-24-26-16,7 12 13 0,0 12 18 15,-11-23-18-15,11 12 33 0,0 11 5 0,-8-20-2 16,8 20-8-16,0-17 18 0,0 17 8 16,-7-17-14-16,7 17 37 0,0-15-10 0,0 15 9 15,0 0-12-15,0-20 28 0,0 20-46 0,-8-14-2 16,8 14 12-16,0 0-18 16,0 0-17-16,0 0 14 0,0 0-17 0,0 0 3 15,0 0-14-15,0 0 16 0,0 0-10 0,15 39-21 16,-7-23 23-16,-8-3 6 0,0 2-3 15,0 3 2-15,0-18-56 0,-8 29 31 0,8-13-21 16,-7 0-40-16,-9 0-47 0,5-1-18 16,-4 0-43-16,8-3-46 0,-9-1-82 0,-2 4-205 15,10-8-499-15,-7 0 8 0,-4-2 130 0,4-2 74 16,0 0 44-16,0-2 95 0,15-1 102 16,-19-3 15-16</inkml:trace>
          <inkml:trace contextRef="#ctx0" brushRef="#br0" timeOffset="-936.833">2697-2616 1405 0,'0'0'629'15,"-7"-13"-30"-15,7 13-41 0,0 0-66 0,0 0-29 16,0 0-35-16,0 0-57 0,0 0-3 15,0 0-40-15,0 0-5 0,0 0-24 0,0 0-7 16,0 0-13-16,15 46-72 16,-7-31 8-16,-1 5-10 0,-7 0-44 0,11 4-12 15,-11 1-6-15,8 0-2 0,-8 0-41 0,7 1-64 16,1-1-54-16,-8 1-75 0,0-1-91 16,8-3-18-16,-8 0-105 0,0 1-200 0,0-4-568 15,-8-2 74-15,8-3 108 0,-8-1 74 0,1-3 174 16,-1-1-24-16,8-9 63 0,-18 12 61 15,10-9 35-15</inkml:trace>
          <inkml:trace contextRef="#ctx0" brushRef="#br0" timeOffset="-720.8909">2482-2327 1443 0,'0'0'438'0,"0"0"-11"15,0 0-38-15,0 0 3 0,0 0-57 0,0 0 16 16,42 22-54-16,-34-12-23 0,-5 0 13 15,12 2-34-15,-7 0-7 0,-1 0-47 0,-7 1 14 16,8 1-19-16,-8-14-15 0,-8 24-25 16,8-11-3-16,-7 0-15 0,-8-2-44 0,4-1-46 15,-5 1-46-15,1-3-82 0,-4 2-169 0,4-6-601 16,0 0-98-16,4 0 95 0,11-4 100 16,-30 0 72-16,11-6 45 0,4 1 60 0,0 0 63 15</inkml:trace>
          <inkml:trace contextRef="#ctx0" brushRef="#br0" timeOffset="2172.3694">812-2285 1561 0,'0'0'627'0,"0"0"-36"0,7-13-10 0,-7 13-87 16,0 0-12-16,0 0-81 0,0 0 24 0,0 0-87 15,0 0-13-15,0 0-17 0,0 0-27 16,0 0-10-16,-22 34-20 0,10-23-36 0,5 4-23 15,-1 1-23-15,-7-3 8 0,8 2-49 16,-5-1 15-16,5 0-46 0,-1-2-4 0,-7-2-52 16,8-1-41-16,7-9 0 0,-12 16 0 15,9-10 0-15,3-6 0 0,-12 12 0 16,12-12 0-16,-7 7 0 0,7-7 0 0,0 0 0 16,0 0 0-16,0 0 0 0,0 0 0 0,0 0 0 15,-15-31 0-15,15 31 0 0,0-26 0 16,0 7 0-16,7 1 0 0,-7-6 0 0,0-2 0 15,0-2 0-15,0-1 0 0,-7-6 0 16,7-1 0-16,-4-1 0 0,0-8 0 0,0 5 0 16,4 4 0-16,-7-7 0 0,-1 8 0 0,1-1 0 15,-1 4 0-15,8 5 0 0,-7 5 0 16,7 5 0-16,0 2-1155 0,0 15 36 0,-4-26 116 16,4 26 148-16,-4-13 41 0,4 13 82 15,0 0 90-15,-4-10 66 0,4 10 61 16,0 0 16-16</inkml:trace>
          <inkml:trace contextRef="#ctx0" brushRef="#br0" timeOffset="2372.0507">902-2943 1579 0,'0'0'696'0,"0"-21"-53"0,0 21-57 0,0 0-72 15,0 0-63-15,0 0-101 0,0 0-135 0,0 0-171 16,-7-15-141-16,7 15-123 0,0 0-630 16,0 0 36-16,-23 29 84 0,12-10 67 0,3 3 75 15,-7 3 58-15,4 1 46 0</inkml:trace>
          <inkml:trace contextRef="#ctx0" brushRef="#br0" timeOffset="3542.414">344-2261 1558 0,'0'0'502'0,"-7"12"-85"16,7-12 31-16,0 0-41 0,0 18-54 0,0-18-10 16,0 12-23-16,0-12-30 0,0 0-29 15,0 19-26-15,0-19-22 0,0 0-34 0,7 15-8 16,-7-15-17-16,8 9-26 0,-8-9 8 0,0 0-8 16,11 3-44-16,-11-3 21 15,0 0-18-15,23-5-8 0,-23 5-17 0,15-9-31 16,-8 1 7-16,5-2-10 0,-12-2-23 15,7-2-2-15,-7 14 10 0,8-26 7 0,-8 10-10 16,0 3-7-16,0 13-6 0,0-24 24 0,0 24-31 16,0-20 25-16,0 20 8 0,0-17-26 15,0 17 24-15,0 0-26 0,0 0-8 0,-8-9 18 16,8 9 8-16,0 0-8 0,0 0 15 0,0 0 3 16,-26 29-33-16,11-21 8 15,7 3 12-15,8-3 5 0,-15 2-2 0,8 1 2 0,-5-2-7 16,5 0 7-16,7-9-22 0,-15 15 25 15,7-10 2-15,-3 2 8 0,11-7-10 16,-15 8-10-16,15-8 10 0,-19 4-13 0,19-4 18 16,-15 2-20-16,15-2 40 0,0 0 3 15,-23-11-31-15,23 11 11 0,-15-11 2 0,8 2-7 16,7 9 17-16,-12-15-43 0,5 6 54 0,7 9-16 16,-8-16 18-16,8 16-10 0,-11-16 0 15,11 16-3-15,-4-12 1 0,4 12 7 0,-4-11-13 16,4 11-10-16,0 0 3 0,0 0-6 15,0 0 1-15,0 0 20 0,0 0-28 0,0 0-19 16,0 0 24-16,0 0-7 0,0 0 22 0,0 0-31 16,0 0-7-16,-15 33 28 15,15-33 0-15,-7 18-33 0,7-18 15 0,0 18 0 16,-8-8 11-16,8-10-29 0,-7 17 15 0,3-9-7 16,4-8 5-16,-15 14 16 0,7-9-6 15,8-5-18-15,-15 10 13 0,4-7 13 0,11-3-5 16,-15 6-5-16,15-6 5 0,-23 0 10 15,23 0 28-15,-19-4-31 0,19 4-4 0,-30-8-16 16,19 1 18-16,3-2-11 0,1 1 3 0,-8 0 6 16,3-2-11-16,5-1-2 0,-1 1-3 15,8 10 0-15,-15-19 0 0,8 10 0 16,7 9 0-16,-8-16 0 0,8 16 0 0,-4-13 0 16,4 13 0-16,-4-12 0 0,4 12 0 15,0 0 0-15,0 0 0 0,0 0 0 0,8-17 0 16,-8 17 0-16,0 0 0 0,23-3 0 0,-23 3 0 15,0 0-8-15,0 0 3 0,18 1 2 16,-18-1-15-16,0 0 11 0,0 0-19 0,12 12 34 16,-12-12-3-16,0 0 0 0,-4 17-8 15,4-17 3-15,0 0 0 0,-11 24 0 0,3-14 8 16,1 0-16-16,-1 2 39 0,1 0-36 0,-1 0-3 16,-3 3-5-16,3 0 6 15,1 0-6-15,-9 2-31 0,13 2-20 0,-9-1 3 16,9 0-26-16,-5 3-3 0,1-2-9 0,7 1 1 15,-8-2 24-15,8-1-3 0,0 2-28 16,-8-2 34-16,8-2 17 0,-3-2-23 0,3-13 44 16,-8 28-41-16,8-18 38 0,-7 0-15 0,7-10-16 15,-15 17 39-15,7-10 13 0,-3-3 30 16,-4 2 8-16,15-6 15 0,-27 5 21 0,12-5 33 16,15 0 13-16,-30-7-2 0,15 0 4 15,-4-1 47-15,0-3 2 0,4-2-10 0,0-2 12 16,7-2-70-16,-10-5 16 0,2-1-80 0,9 0-24 15,-1 0 0-15,5-3 0 0,-1 3 0 16,4-1 0-16,4 1 0 0,7-2 0 16,-4-1 0-16,5 2 0 0,10 1 0 0,1 1 0 15,3-2-226-15,1 2-53 0,3 5-64 16,-4 2-77-16,5 1-181 0,10-4-400 0,-15 6 115 16,5 0 57-16,-5 2 84 0,-3-2 62 0,3 2 48 15,-3 0 103-15,-12-1 12 0,4 2 64 16</inkml:trace>
          <inkml:trace contextRef="#ctx0" brushRef="#br0" timeOffset="3779.9366">99-2736 1871 0,'8'-13'642'0,"-8"13"-25"15,0 0-26-15,0 0-53 0,0 0-65 0,0 0-63 16,0-15 17-16,0 15-81 0,0 0-36 16,0 0-90-16,0 0-67 0,0 0-122 0,0 0-87 15,0 0-80-15,-27 0-115 0,27 0-276 0,0 0-387 16,-30 12 57-16,23-9 61 0,-12 0 84 16,19-3 77-16,-23 5 75 0,4-3 71 15,4 0 51-15</inkml:trace>
          <inkml:trace contextRef="#ctx0" brushRef="#br0" timeOffset="3926.8047">-89-2736 1566 0,'-23'-5'548'0,"23"5"-3"0,-19-3 31 0,19 3-15 16,-15-5-29-16,15 5-23 0,-11-6-20 16,11 6-54-16,0 0-38 0,-12-8-18 0,12 8-59 15,0 0-33-15,-11-5-42 0,11 5-83 0,0 0-137 16,0 0-114-16,0 0-73 0,0 0-117 16,0 0-399-16,0 0-359 0,-15 16 80 0,15-16 92 15,-11 15 89-15,11-15 72 0,-8 18 123 16,4-6 0-16,1 2 90 0</inkml:trace>
        </inkml:traceGroup>
      </inkml:traceGroup>
    </inkml:traceGroup>
    <inkml:traceGroup>
      <inkml:annotationXML>
        <emma:emma xmlns:emma="http://www.w3.org/2003/04/emma" version="1.0">
          <emma:interpretation id="{9C246004-4799-4C4D-8DA5-62ED8F81D57B}" emma:medium="tactile" emma:mode="ink">
            <msink:context xmlns:msink="http://schemas.microsoft.com/ink/2010/main" type="paragraph" rotatedBoundingBox="4636,4152 6426,4008 6480,4683 4691,48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D67ACD4-DB0D-49DD-9268-EF20677E0F2D}" emma:medium="tactile" emma:mode="ink">
              <msink:context xmlns:msink="http://schemas.microsoft.com/ink/2010/main" type="line" rotatedBoundingBox="4636,4152 6426,4008 6480,4683 4691,4827"/>
            </emma:interpretation>
          </emma:emma>
        </inkml:annotationXML>
        <inkml:traceGroup>
          <inkml:annotationXML>
            <emma:emma xmlns:emma="http://www.w3.org/2003/04/emma" version="1.0">
              <emma:interpretation id="{46A16DEB-7999-46B5-A0A2-BA74511D86EA}" emma:medium="tactile" emma:mode="ink">
                <msink:context xmlns:msink="http://schemas.microsoft.com/ink/2010/main" type="inkWord" rotatedBoundingBox="4640,4199 5925,4095 5968,4628 4683,4732"/>
              </emma:interpretation>
              <emma:one-of disjunction-type="recognition" id="oneOf1">
                <emma:interpretation id="interp5" emma:lang="en-US" emma:confidence="0.5">
                  <emma:literal>Mint</emma:literal>
                </emma:interpretation>
                <emma:interpretation id="interp6" emma:lang="en-US" emma:confidence="0.5">
                  <emma:literal>mint</emma:literal>
                </emma:interpretation>
                <emma:interpretation id="interp7" emma:lang="en-US" emma:confidence="0">
                  <emma:literal>hint</emma:literal>
                </emma:interpretation>
                <emma:interpretation id="interp8" emma:lang="en-US" emma:confidence="0">
                  <emma:literal>Hint</emma:literal>
                </emma:interpretation>
                <emma:interpretation id="interp9" emma:lang="en-US" emma:confidence="0">
                  <emma:literal>lint</emma:literal>
                </emma:interpretation>
              </emma:one-of>
            </emma:emma>
          </inkml:annotationXML>
          <inkml:trace contextRef="#ctx0" brushRef="#br1" timeOffset="-32041.1033">43 136 1604 0,'0'-21'510'0,"0"21"-34"16,-8-20 5-16,8 20-23 0,-4-18-40 0,4 18-9 15,-3-19-10-15,3 19-38 0,-8-19 8 16,8 19-11-16,-4-15-51 0,4 15 3 0,0-12-77 15,0 12-3-15,0 0 24 0,-7-12-34 0,7 12-61 16,0 0 10-16,0 0-23 0,0 0 15 16,0 0-8-16,0 0-147 0,-8 41-6 0,1-26 0 15,7-15 0-15,7 31 0 0,-7-15 0 0,0 3 0 16,8-2 0-16,-8-1 0 16,7 0 0-16,-7 2 0 0,8-2 0 0,-1 0 0 0,5-3 0 15,-5-1 0-15,1 1 0 0,3-3 0 16,-3-3 0-16,7 0 0 0,-8 1 0 15,-7-8 0-15,23 4 0 0,-12-2 0 0,-11-2 0 16,23-3 0-16,-12-1 0 0,4-4 0 16,-7-1 0-16,-1-3 0 0,1 1 0 0,-1-5 0 15,5-1 0-15,-5-1 0 0,-7 2 0 0,8-2 0 16,-1 1 0-16,-7 0 0 0,8 1 0 16,-8 3 0-16,0 13 0 0,0-25 0 15,0 14 0-15,0 11 0 0,4-19 0 0,-4 19 0 0,0-15 0 16,0 15 0-16,0 0 0 15,0 0 0-15,0 0 0 0,0 0 0 0,0 0 0 16,0 0 0-16,0 0 0 0,0 0 0 0,22 43 0 16,-22-30 0-16,0 4 0 0,8 0 0 15,-8-3 0-15,7 2 0 0,-7-1 0 0,0 0 0 16,8 0 0-16,-4-1 0 0,3-1 0 0,-3-1 0 16,7 1 0-16,-11-3 0 0,8 0 0 15,-8-10 0-15,15 18-497 0,-15-10-210 0,0-8-352 16,11 12 130-16,-3-5 28 0,-8-7 76 0,7 9 170 15,-7-9 51-15,0 0 23 0,8 8 61 16,-8-8 49-16,0 0 113 0</inkml:trace>
          <inkml:trace contextRef="#ctx0" brushRef="#br1" timeOffset="-31792.5806">461 139 1625 0,'0'-12'548'0,"0"12"-59"15,0 0-34-15,0 0-22 0,8-15-24 16,-8 15 1-16,0 0-26 0,0 0-33 0,0 0-32 16,0 0-1-16,0 0 7 0,0 0-51 15,7 37-31-15,-7-37-51 0,8 21 3 0,-8-11-16 16,0-10 31-16,0 21-62 0,7-10-15 0,-7-11-61 16,0 19-54-16,0-19-126 0,4 15-45 15,-4-15-93-15,0 15-115 0,0-15-351 16,4 11-255-16,-4-11 68 0,0 0 85 0,0 0 111 15,0 0 42-15,0 0 113 0,0 0 16 16,0 0 40-16,0 0 21 0</inkml:trace>
          <inkml:trace contextRef="#ctx0" brushRef="#br1" timeOffset="-31638.7166">495-131 1551 0,'0'0'622'0,"0"-15"-72"0,0 15-84 0,0 0-16 15,0-21-96-15,0 21-111 0,0 0-141 16,0 0-176-16,0 0-732 0,0 0 104 16,0 0 55-16,0 0 55 0,0 0 78 0,0 0 45 15,0 0 65-15</inkml:trace>
          <inkml:trace contextRef="#ctx0" brushRef="#br1" timeOffset="-31193.0168">638 78 1932 0,'0'0'571'15,"0"0"-28"-15,0 0-62 0,0 0-10 0,8 17-31 16,-4-9-7-16,-4-8-32 0,7 22-58 16,-7-8-1-16,8 0-44 0,-8 0-26 0,7 1-47 15,-7 0-13-15,8-1-22 0,-8-1-21 0,4 1-18 16,-1-2 0-16,-3-12-26 0,4 19 6 15,-4-19 2-15,8 14 13 0,-8-14-115 0,0 11-31 16,0-11 0-16,0 0 0 0,0 0 0 0,0 0 0 16,0 0 0-16,0 0 0 0,0 0 0 15,22-37 0-15,-22 25 0 0,8-2 0 0,-8-1 0 16,7 0 0-16,-3-1 0 0,4 2 0 16,-8 2 0-16,7 1 0 0,-7 11 0 15,8-19 0-15,-8 19 0 0,7-14 0 0,-7 14 0 16,12-6 0-16,-12 6 0 0,15-2 0 15,-15 2 0-15,0 0 0 0,22 10 0 0,-22-10 0 16,8 14 0-16,0-4 0 0,3 1 0 0,-4-2 0 16,1 1 0-16,-8 2 0 0,7 0 0 15,-3 0 0-15,4-2 0 0,-4 3 0 0,-4-13 0 16,11 16 0-16,-11-5 0 0,0-11-34 0,7 15-1146 16,-7-15 90-16,8 11 148 0,-8-11 84 15,11 12 126-15,-11-12 44 0,15 7 35 0,-15-7 90 16,23 2 30-16,-23-2 83 0,26-3-16 15</inkml:trace>
          <inkml:trace contextRef="#ctx0" brushRef="#br1" timeOffset="-30546.5967">1016 122 1182 0,'0'0'538'16,"0"0"-14"-16,-8-10-22 0,8 10-49 0,0 0 0 15,-8-13-46-15,8 13-33 0,0 0-41 16,0 0-47-16,16-17-27 0,-16 17-13 0,18-9-19 16,-3 5-63-16,-7 0-52 0,7 2-70 0,4-2-53 15,-4 3-101-15,4-1-101 0,-19 2-337 16,30-2-348-16,-11 2 22 0,4 0 119 0,-5-1 109 15,5 1 34-15,0-2 56 0,3 1 61 16</inkml:trace>
          <inkml:trace contextRef="#ctx0" brushRef="#br1" timeOffset="-30724.7074">1065 22 1484 0,'0'0'579'15,"0"0"-34"-15,0 0-74 0,0 0 5 0,0 0-18 16,0 0-53-16,0 0-45 0,0 0-24 0,0 0-14 16,0 44-15-16,0-28-56 15,0 1 0-15,3-1-31 0,1 2-7 0,0-2-32 16,3 2-17-16,1 0-28 0,7-2 2 0,-15 0-23 15,11 0-17-15,4-3-19 0,-7 0-69 16,0-3-7-16,-1-3-52 0,1 2-43 0,3-2-41 16,-11-7-44-16,23 10-28 0,-16-5-53 0,-7-5-95 15,11 2-170-15,-11-2-354 0,0 0 19 16,15 1 65-16,-15-1 81 0,0 0 75 0,0 0 53 16,0 0 54-16,0 0 69 0</inkml:trace>
        </inkml:traceGroup>
        <inkml:traceGroup>
          <inkml:annotationXML>
            <emma:emma xmlns:emma="http://www.w3.org/2003/04/emma" version="1.0">
              <emma:interpretation id="{F9B5FC38-DD37-4B0D-9458-37B175E88C46}" emma:medium="tactile" emma:mode="ink">
                <msink:context xmlns:msink="http://schemas.microsoft.com/ink/2010/main" type="inkWord" rotatedBoundingBox="6060,4037 6426,4008 6480,4683 6114,4712"/>
              </emma:interpretation>
              <emma:one-of disjunction-type="recognition" id="oneOf2">
                <emma:interpretation id="interp10" emma:lang="en-US" emma:confidence="1">
                  <emma:literal>&amp;</emma:literal>
                </emma:interpretation>
                <emma:interpretation id="interp11" emma:lang="en-US" emma:confidence="0">
                  <emma:literal>8</emma:literal>
                </emma:interpretation>
                <emma:interpretation id="interp12" emma:lang="en-US" emma:confidence="0">
                  <emma:literal>&amp;.</emma:literal>
                </emma:interpretation>
                <emma:interpretation id="interp13" emma:lang="en-US" emma:confidence="0">
                  <emma:literal>☺</emma:literal>
                </emma:interpretation>
                <emma:interpretation id="interp14" emma:lang="en-US" emma:confidence="0">
                  <emma:literal>&amp;-</emma:literal>
                </emma:interpretation>
              </emma:one-of>
            </emma:emma>
          </inkml:annotationXML>
          <inkml:trace contextRef="#ctx0" brushRef="#br1" timeOffset="-29512.9392">1706 79 1699 0,'0'0'553'0,"0"0"-23"0,0 0-26 0,-49-2-18 16,26-3-7-16,12-2 2 0,-12 0-45 0,4-1-17 15,4-2-55-15,0 0-1 0,-4-2-45 16,4 0-9-16,0-2-42 0,-4-1 22 0,12 0-59 16,-8-2-30-16,-1-1-26 0,13-2-84 0,-5-1-90 15,1 2 0-15,-1 0 0 0,8 3 0 16,0-1 0-16,0 2 0 0,0 15 0 16,8-31 0-16,-1 20 0 0,1-1 0 0,3 0 0 15,4 2 0-15,0 5 0 0,4-4 0 16,-4 4 0-16,8 2 0 0,-4 1 0 0,-4 2 0 15,-15 0 0-15,34 4 0 0,-27 0 0 0,8 3 0 16,-11 2 0-16,-4-9 0 0,8 22 0 16,-12-5 0-16,0 0 0 0,0 3 0 0,-11 3 0 15,0 3 0-15,0 1 0 0,-4 5 0 16,4-1 0-16,-4 0 0 0,4 1 0 0,-4 2 0 16,4-6 0-16,8 0 0 0,-1 1 0 15,-7-2 0-15,11-2 0 0,-3-1 0 0,7 0 0 16,0-4 0-16,3-1 0 0,1 1 0 15,8-3 0-15,3 0 0 0,-8-2 0 0,8-3 0 16,4-2 0-16,4-3 0 0,3-1 0 16,-3-2 0-16,3-1 0 0,-7-1 0 0,11-4 0 15,-7-1 0-15,3-1 0 0,-7-4 0 0,4 1 0 16,-8-5 0-16,4 1 0 0,-12-3 0 16,8-1 0-16,-15 0 0 0,0-2 0 0,0 1 0 15,-7-5 0-15,-1 2 0 0,-7 0 0 0,-4-1 0 16,4 0 0-16,-4 1 0 0,-3 2 0 15,-5 3 0-15,12 4-169 0,0 2-387 0,-11 3-583 16,11 4 87-16,-8 1 113 0,-3 1 89 0,7 3 146 16,-11 1 3-16,11 1 102 15,-4 3 38-15,-3 3 59 0</inkml:trace>
        </inkml:traceGroup>
      </inkml:traceGroup>
    </inkml:traceGroup>
    <inkml:traceGroup>
      <inkml:annotationXML>
        <emma:emma xmlns:emma="http://www.w3.org/2003/04/emma" version="1.0">
          <emma:interpretation id="{4BBF877F-310D-4ABB-AC3B-21518CAD6226}" emma:medium="tactile" emma:mode="ink">
            <msink:context xmlns:msink="http://schemas.microsoft.com/ink/2010/main" type="paragraph" rotatedBoundingBox="4816,5643 6758,5641 6759,6257 4817,62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D7135E7-C8B5-41AB-BFB9-69F7D54C1190}" emma:medium="tactile" emma:mode="ink">
              <msink:context xmlns:msink="http://schemas.microsoft.com/ink/2010/main" type="line" rotatedBoundingBox="4816,5643 6758,5641 6759,6257 4817,6259"/>
            </emma:interpretation>
          </emma:emma>
        </inkml:annotationXML>
        <inkml:traceGroup>
          <inkml:annotationXML>
            <emma:emma xmlns:emma="http://www.w3.org/2003/04/emma" version="1.0">
              <emma:interpretation id="{B36EB109-FE3C-4F07-A9F6-9CDE395AE309}" emma:medium="tactile" emma:mode="ink">
                <msink:context xmlns:msink="http://schemas.microsoft.com/ink/2010/main" type="inkWord" rotatedBoundingBox="4816,5643 6758,5641 6759,6257 4817,6259"/>
              </emma:interpretation>
              <emma:one-of disjunction-type="recognition" id="oneOf3">
                <emma:interpretation id="interp15" emma:lang="en-US" emma:confidence="0.5">
                  <emma:literal>uint16</emma:literal>
                </emma:interpretation>
                <emma:interpretation id="interp16" emma:lang="en-US" emma:confidence="0.5">
                  <emma:literal>wint16</emma:literal>
                </emma:interpretation>
                <emma:interpretation id="interp17" emma:lang="en-US" emma:confidence="0">
                  <emma:literal>aint16</emma:literal>
                </emma:interpretation>
                <emma:interpretation id="interp18" emma:lang="en-US" emma:confidence="0">
                  <emma:literal>vint16</emma:literal>
                </emma:interpretation>
                <emma:interpretation id="interp19" emma:lang="en-US" emma:confidence="0">
                  <emma:literal>mint16</emma:literal>
                </emma:interpretation>
              </emma:one-of>
            </emma:emma>
          </inkml:annotationXML>
          <inkml:trace contextRef="#ctx0" brushRef="#br1" timeOffset="-28321.7221">205 1648 1694 0,'0'0'604'0,"-8"-15"-59"15,8 15 8-15,-7-12-61 0,7 12-47 16,0 0-35-16,0 0-37 0,0 0-27 0,0 0-39 16,-27 19-5-16,27-19-33 0,-7 26-29 0,7-13 6 15,0 4-54-15,0 0 18 0,0 0-41 16,0 0-5-16,7 1-39 0,-3 1 11 0,0-1-29 16,7-3-12-16,-11-1-8 0,8-2-7 0,7 0-80 15,-11-2 0-15,3-2 0 0,8-2 0 16,-15-6 0-16,23 5 0 0,-19-5 0 0,-4 0 0 15,22-3 0-15,-22 3 0 0,23-10 0 16,-12 0 0-16,4 0 0 0,-7-2 0 0,-1-4 0 16,1-1 0-16,-1-2 0 0,-3-2 0 15,4 2 0-15,-8 4 0 0,7-3 0 16,-7 2 0-16,0-1 0 0,8 2 0 0,-8 2 0 16,0 13 0-16,7-18 0 0,-7 18 0 0,0-19 0 15,0 19 0-15,0-14 0 0,0 14 0 16,0 0 0-16,0 0 0 0,0 0 0 0,0 0 0 15,0 0 0-15,12 38 0 0,-9-25 0 0,1 3 0 16,4-2 0-16,-8 2 0 0,0-2 0 16,7 0 0-16,-7 2 0 0,8-3 0 0,-8 0 0 15,7-1 0-15,-7 1 0 0,0-13 0 0,12 19 0 16,-9-12 0-16,1 2 0 0,-4-9-633 16,15 10-480-16,-7-1 45 0,-8-9 124 15,15 9 79-15,-4-6 99 0,-11-3 52 0,23 5 56 16,-23-5 72-16,11 2 100 0</inkml:trace>
          <inkml:trace contextRef="#ctx0" brushRef="#br1" timeOffset="-28092.5009">657 1651 1935 0,'0'0'645'0,"0"0"-34"0,0-15-63 15,0 15-18-15,0 0-67 0,0 0 31 0,0 0-87 16,0 0-18-16,0 0-43 0,0 0-6 15,8 53-22-15,-8-53-42 0,-8 28-43 0,8-13 16 16,0 2-70-16,0-1 23 0,0-16-176 16,0 23-26-16,0-9 0 0,0-14 0 0,0 18 0 15,0-18 0-15,0 18-182 0,0-18-276 0,0 0-692 16,0 0 116-16,8 13 90 0,-8-13 68 16,0 0 96-16,0 0 109 0,0 0 39 0,0 0 56 15,0 0 82-15</inkml:trace>
          <inkml:trace contextRef="#ctx0" brushRef="#br1" timeOffset="-27916.3009">657 1496 1886 0,'0'-25'550'16,"0"13"-51"-16,0 12-53 0,8-19-42 15,-8 19-56-15,0-13-89 0,0 13-93 0,0 0-97 16,0-18-69-16,0 18-192 0,0 0-337 0,0 0-209 15,0 0 37-15,0 0 79 0,0 0 51 16,0 0 39-16,0 0 84 0</inkml:trace>
          <inkml:trace contextRef="#ctx0" brushRef="#br1" timeOffset="-27496.5038">782 1662 1026 0,'7'15'402'0,"1"-1"-21"0,-1-2-28 0,1 2 13 16,-8 1 3-16,7-4-64 0,-7 2-26 16,8 3-39-16,-8-3 9 0,4 0-6 0,-4 2 2 15,0-15-17-15,4 23-5 0,-1-13 12 16,-3-10-14-16,8 19-12 0,-8-19 32 0,0 14-16 16,0-14-22-16,0 0 19 0,0 0-48 15,0 0-5-15,0 0-41 0,0 0 16 0,0 0-32 16,0 0 26-16,0 0-45 0,0 0 19 15,0 0-20-15,7-55-10 0,-7 40-20 0,8-2-19 16,-8 0 26-16,7-2-10 0,-7 2-26 16,8 1-2-16,0 1-15 0,3 0 17 0,-4 3-20 15,1 1 15-15,-1 3-23 0,-3 1 5 16,-4 7-2-16,23-7 5 0,-23 7-1 0,0 0 4 16,23 12-14-16,-20-5-12 0,5 3 31 0,-1 1-3 15,1 0-18-15,-1 4 0 0,-7-2 0 16,8 3 0-16,-8-1 0 0,8 0 0 0,-8 0 0 15,0 1 0-15,0-16-77 0,3 24-131 16,1-14-40-16,-4-10-69 0,0 20-83 0,0-20-217 16,4 15-412-16,-4-15 105 0,7 8 82 15,-7-8 64-15,0 0 82 0,15 5 56 0,-15-5 102 16,0 0 16-16</inkml:trace>
          <inkml:trace contextRef="#ctx0" brushRef="#br1" timeOffset="-26808.7353">1208 1663 1213 0,'-4'-6'458'0,"4"6"33"16,-15-12-27-16,15 12 25 0,-8-10-13 15,8 10-44-15,-7-9 16 0,7 9-56 0,0 0-6 16,-19-8-58-16,19 8 0 0,0 0-34 16,0 0 29-16,-7-6-62 0,7 6-36 0,0 0-36 15,0 0 6-15,0 0-44 0,-16-6 13 0,16 6-41 16,0 0-11-16,0 0-27 0,0 0 2 15,0 0-13-15,0 0-71 0,0 0-3 0,0 0 0 16,0 0 0-16,0 0-21 0,-7-6-17 0,7 6-24 16,0 0-2-16,0 0-5 15,0 0 0-15,0 0-10 0,0 0-8 0,0 0 7 16,0 0-12-16,0 0 3 0,-27 11-6 0,27-11 5 16,0 0 31-16,0 0 0 0,0 0-10 15,0 0 13-15,0 0-5 0,0 0 17 0,-7 7 11 16,7-7-26-16,0 0 36 0,0 0 18 0,0 0 23 15,0 0-13-15,0 0 28 0,0 0 0 16,0 0-4-16,0 0 14 0,0 0-7 0,41 3 7 16,-41-3-17-16,16 0 15 0,-16 0-26 15,18-3 31-15,-18 3-61 0,23 0 56 0,-8 3-41 16,-15-3-41-16,19 0-43 0,-19 0-52 16,15 0-18-16,-15 0-94 0,19 1-105 0,-19-1-208 15,0 0-363-15,15 4 108 0,-15-4 45 16,15 3 88-16,-15-3 68 0,15 6 29 0,-15-6 77 15,0 0 30-15</inkml:trace>
          <inkml:trace contextRef="#ctx0" brushRef="#br1" timeOffset="-27204.8091">1174 1602 1499 0,'0'0'679'0,"7"-17"-78"16,-7 17-50-16,0 0-29 0,0-15-33 0,0 15-36 15,0 0-90-15,0 0 8 0,0 0-12 16,0 0-11-16,0 0-64 0,0 0-33 16,0 0-8-16,0 0-15 0,8 51-26 0,0-36 5 0,-8 2-76 15,7 2 7-15,-7 1 21 0,4 1-46 16,0-2-113-16,7 2 0 0,-11-2 0 15,7-1 0-15,1 1 0 0,-8-2 0 0,15 0 0 16,-11-2 0-16,3-2 0 0,1-3 0 16,0 0-113-16,-1 0-61 0,1 0-54 0,-8-10-25 15,15 9-11-15,-15-9-23 0,11 5-45 0,-11-5-109 16,0 0-96-16,0 0-1 0,0 0-327 16,0 0 105-16,23-13 58 0,-23 13 24 15,0-19 94-15,0 19 39 0,-15-25 105 0,7 12-8 16</inkml:trace>
          <inkml:trace contextRef="#ctx0" brushRef="#br1" timeOffset="-24795.0206">1551 1471 1689 0,'-8'-12'535'16,"8"12"-23"-16,0 0-34 0,-3-14-48 0,3 14-12 15,0 0-42-15,0 0-7 0,0 0-24 16,0 0 16-16,0 0-77 0,0 0 3 0,0 0 5 16,0 58-13-16,0-39-23 0,0 0-46 0,3 4-42 15,-3-2 30-15,8 3-37 0,-8 2 3 16,0-3-16-16,0 2-58 0,8 2-1 16,-8-5-61-16,0 2-89 0,7-2-31 0,-7 0-103 15,8-3-81-15,-8-2-62 0,7-1-327 16,-7 0-390-16,4-3 110 0,0 0 70 0,-4-13 87 15,11 18 71-15,-11-12 64 0,0-6 113 0,15 9 20 16</inkml:trace>
          <inkml:trace contextRef="#ctx0" brushRef="#br1" timeOffset="-24259.563">1943 1906 1602 0,'0'8'525'0,"0"-8"-6"16,0 0-9-16,0 0-29 0,0 0 8 0,0 0-18 15,-26 18-41-15,26-18-21 0,-15 1 9 0,15-1-58 16,0 0-58-16,-27-7 18 0,27 7-5 16,-15-8-51-16,0 1-13 0,8-1-13 0,-5-3-44 15,5 1-101-15,7 10-93 0,-8-24 0 16,8 12 0-16,-7-1 0 0,7 13 0 0,7-28 0 15,1 13 0-15,-4 1 0 0,11 1 0 0,-8 1 0 16,8 1 0-16,-3 1 0 0,3 1 0 16,0 1 0-16,0 4 0 0,4 3 0 15,3 1 0-15,-3 1 0 0,-4 2 0 0,4 3 0 16,-4 0 0-16,0 2 0 0,0 2 0 16,-3 2 0-16,-5 0 0 0,1 0 0 0,-1 2 0 15,-7-1 0-15,8 1 0 0,-8-14 0 0,-8 27 0 16,1-15 0-16,7-1 0 0,-8 1 0 15,-7-2 0-15,4 0 0 0,3-1 0 0,-7-3 0 16,0 0 0-16,4-3 0 0,11-3 0 0,-30 1 0 16,18-2 0-16,12 1 0 0,-30-11 0 15,11 0 0-15,12 0 0 0,-8-3 0 0,3-1 0 16,5-2 0-16,-8-3 0 0,7-2 0 16,8 0 0-16,-7-4 0 0,7 0 0 15,0-2 0-15,0-4 0 0,7-2 0 0,1 0 0 16,-1 0 0-16,1 0 0 0,3 0 0 15,4 3 0-15,-7 3 0 0,7 3-210 0,-4 3-566 16,4 3-348-16,-7 2 83 0,-1 5 122 0,1 1 102 16,-4 3 88-16,-4 8 86 0,15-10 39 15,-15 10 64-15,0 0 61 0</inkml:trace>
        </inkml:traceGroup>
      </inkml:traceGroup>
    </inkml:traceGroup>
    <inkml:traceGroup>
      <inkml:annotationXML>
        <emma:emma xmlns:emma="http://www.w3.org/2003/04/emma" version="1.0">
          <emma:interpretation id="{DC5088DE-61A0-41C1-97EF-21F999B4377C}" emma:medium="tactile" emma:mode="ink">
            <msink:context xmlns:msink="http://schemas.microsoft.com/ink/2010/main" type="paragraph" rotatedBoundingBox="4852,7237 6859,7245 6857,7969 4849,79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7286E28-1B21-418E-9CB9-93A1C62E0DD9}" emma:medium="tactile" emma:mode="ink">
              <msink:context xmlns:msink="http://schemas.microsoft.com/ink/2010/main" type="line" rotatedBoundingBox="4852,7237 6859,7245 6857,7969 4849,7960"/>
            </emma:interpretation>
          </emma:emma>
        </inkml:annotationXML>
        <inkml:traceGroup>
          <inkml:annotationXML>
            <emma:emma xmlns:emma="http://www.w3.org/2003/04/emma" version="1.0">
              <emma:interpretation id="{D572DFCD-61EE-4546-8525-4D06B92456AF}" emma:medium="tactile" emma:mode="ink">
                <msink:context xmlns:msink="http://schemas.microsoft.com/ink/2010/main" type="inkWord" rotatedBoundingBox="4852,7237 6859,7245 6857,7969 4849,7960"/>
              </emma:interpretation>
              <emma:one-of disjunction-type="recognition" id="oneOf4">
                <emma:interpretation id="interp20" emma:lang="en-US" emma:confidence="0.5">
                  <emma:literal>Wint32</emma:literal>
                </emma:interpretation>
                <emma:interpretation id="interp21" emma:lang="en-US" emma:confidence="0.5">
                  <emma:literal>wint32</emma:literal>
                </emma:interpretation>
                <emma:interpretation id="interp22" emma:lang="en-US" emma:confidence="0">
                  <emma:literal>uint32</emma:literal>
                </emma:interpretation>
                <emma:interpretation id="interp23" emma:lang="en-US" emma:confidence="0">
                  <emma:literal>aint32</emma:literal>
                </emma:interpretation>
                <emma:interpretation id="interp24" emma:lang="en-US" emma:confidence="0">
                  <emma:literal>Mint32</emma:literal>
                </emma:interpretation>
              </emma:one-of>
            </emma:emma>
          </inkml:annotationXML>
          <inkml:trace contextRef="#ctx0" brushRef="#br1" timeOffset="-23004.628">224 3219 1100 0,'-4'-16'522'0,"4"16"13"16,-4-13-23-16,4 13-18 0,0 0-48 15,-7-11-34-15,7 11-33 0,0 0-11 0,0 0-58 16,0 0-3-16,0 0-41 0,-19 29-7 15,19-16-31-15,0 6-18 0,0-3-3 0,0 3-51 16,0 2 0-16,0 1-28 0,7 0 8 0,1 0-3 16,-8-3-15-16,7 2-26 0,1-2-26 15,3-5-2-15,-3 0-12 0,7-4-1 0,-11-1-54 16,7-2-7-16,0-3-11 0,4 0 24 0,-15-4-31 16,23 0 7-16,-23 0-2 15,26-10 23-15,-18 3-23 0,-1-3 26 0,5-2-11 16,-5-4-2-16,1 0-8 0,-1-5 18 0,-7 1-18 15,8 1 21-15,-8 0-3 0,4 4 23 16,-4-3 7-16,3 3 16 0,-3 2 11 0,0 13 27 16,4-20-45-16,-4 20 20 0,0-15 10 0,0 15-3 15,0 0 11-15,0 0 13 0,0 0-72 16,0 0-18-16,0 0 0 0,23 37 0 0,-23-24 0 16,7 2 0-16,-7 4 0 0,8 0 0 15,-1 1 0-15,-3-3 0 0,4 1 0 0,-1-3 0 16,-7 3 0-16,8-7 0 0,-1 1 0 0,-3 0 0 15,0-2-154-15,-4-10-181 0,19 18-203 16,-12-11-514-16,-7-7 51 0,15 9 110 0,-15-9 121 16,8 6 84-16,-8-6 8 0,0 0 94 15,19 0 52-15,-19 0 104 0,0 0-12 16</inkml:trace>
          <inkml:trace contextRef="#ctx0" brushRef="#br1" timeOffset="-22817.349">650 3278 1354 0,'0'0'529'15,"0"0"19"-15,0 0 0 0,0 0 2 0,0 0-48 16,0 0-16-16,0 0-48 0,22 29-28 16,-22-18-19-16,8 0-44 0,-8-11-38 0,4 26-69 15,-4-13 1-15,3-1-62 0,-3-12-43 16,4 22-49-16,0-14-113 0,-4-8-102 0,0 15-105 16,0-15-171-16,4 16-625 0,-4-16 133 15,0 0 79-15,0 13 44 0,0-13 97 16,0 0 39-16,0 0 128 0,0 0-44 0,0 0 61 15</inkml:trace>
          <inkml:trace contextRef="#ctx0" brushRef="#br1" timeOffset="-22651.468">778 2966 1315 0,'0'0'591'0,"0"-18"-61"15,0 18-59-15,0-14-41 0,0 14-48 0,0 0-62 16,0-19-133-16,0 19-111 15,0 0-73-15,0 0-172 0,0 0-461 0,0 0-79 0,0 0 28 16,0 0 75-16,0 51 76 0,-8-34 77 16,8 5 13-16</inkml:trace>
          <inkml:trace contextRef="#ctx0" brushRef="#br1" timeOffset="-22259.5359">827 3323 1318 0,'0'0'435'0,"8"21"-23"0,-5-9-33 0,-3 1-28 16,8 3-37-16,-8-1-4 0,7 2-28 15,-7-2-26-15,8 0-16 0,-8-1-20 16,0 1-25-16,7-1 12 0,-7-14-2 0,0 19-21 16,4-9 24-16,-4-10 4 0,0 16 13 15,0-16-22-15,0 0-1 0,0 0-31 0,0 0-25 16,0 0-13-16,0 0 23 0,0 0-46 0,0 0 34 15,0 0-37-15,12-35-17 0,-9 20-3 16,5-2 0-16,-8-5 15 0,7 0-20 0,-7 1-15 16,8 3-21-16,-8 1-15 0,7 1 22 0,-3 4-9 15,4 0-8-15,-1 0 7 0,-7 12-38 16,15-12 13-16,-15 12 28 0,16-2-17 16,-16 2-29-16,0 0 0 0,18 20 0 0,-10-9 0 15,7 3 0-15,-7 4 0 0,-8-3 0 16,7 2-136-16,4-2-2 0,-11 1-34 0,8-1-74 15,-8-2-40-15,7-1-106 0,-7-12-266 16,0 23-348-16,0-23 108 0,0 16 92 0,0-16 81 16,8 8 62-16,-8-8 57 0,0 0 60 0,0 0 111 15,11 4-5-15</inkml:trace>
          <inkml:trace contextRef="#ctx0" brushRef="#br1" timeOffset="-21841.1612">1132 3391 1563 0,'-7'-11'541'16,"7"11"-27"-16,-8-11-48 0,8 11-51 15,0 0-16-15,0 0-28 0,8-19-25 0,-8 19-24 16,0 0-56-16,15-12-5 0,-15 12-43 0,15-7-16 16,-7 5-33-16,-8 2-38 0,26-1-78 15,-11-1-81-15,-15 2-64 0,34 3-69 0,-19 1-241 16,4 1-496-16,-4-2 78 0,4 0 53 16,-4 3 116-16,0-4 27 0,0 4 38 15,4-4 71-15,4 0 80 0</inkml:trace>
          <inkml:trace contextRef="#ctx0" brushRef="#br1" timeOffset="-22019.6638">1174 3183 1730 0,'0'0'596'0,"7"-17"-12"16,-7 17-72-16,0 0-16 0,0 0-40 16,0 0-34-16,0 0-12 0,0 0-42 0,0 0-25 15,-7 52-10-15,7-33-43 0,0-1-42 0,0 7-28 16,0-1-5-16,0 1-23 0,0 1-28 16,0-3-29-16,0 1-9 0,7-1-42 0,-7-2-40 15,8 1-52-15,-8-2-74 0,8-3-12 0,-8-3-86 16,7-1-50-16,1-1-11 0,-5-2-81 15,5 0-180-15,-1-2-358 0,-7-8-59 0,16 7 69 16,-16-7 116-16,0 0 68 0,0 0 88 16,0 0 45-16,0 0 24 0,0 0 58 15</inkml:trace>
          <inkml:trace contextRef="#ctx0" brushRef="#br1" timeOffset="-20308.2911">1510 3171 1435 0,'0'0'515'0,"0"0"-59"0,-16-7-29 0,16 7-43 16,0 0-15-16,0 0-55 0,0 0-32 0,0 0-26 15,0 0-8-15,46-17-33 0,-35 14-25 16,12 1-11-16,-12 0-8 0,12-1-40 0,-8 1-18 16,4-2-1-16,3 3-4 0,-7-2-3 15,4 1-16-15,-4 0-38 0,0 0 24 0,-15 2-29 16,27-1 7-16,-27 1-24 0,15 0-1 0,-15 0-5 15,0 0 13-15,0 0-6 0,0 0 16 16,0 0-5-16,0 0-25 0,0 0-14 16,-30 30 26-16,18-24-4 0,5 4-12 0,-1 1 34 15,1 2-33-15,-1 0-8 0,-3-2 29 16,3 3-37-16,1-1 8 0,7 2 5 0,0-15 19 16,0 26-12-16,0-11-9 0,7 0 8 0,1 2 24 15,3 0-34-15,-3-1-12 0,7 2 4 16,-4-3 4-16,4 0 14 0,0 0-39 0,-7-3 15 15,11 2 0-15,-12-2 11 0,1-2 17 16,-1 0-4-16,-7-10-16 0,0 18 5 0,0-18 28 16,0 0 21-16,-15 24-13 0,8-15 10 0,-8-5-7 15,3 3-16-15,-3-2-3 0,-4 1-9 16,4-5-16-16,0 1-18 0,-4-1-38 16,19-1-39-16,-30-1-66 0,30 1-42 0,-26-3-81 15,26 3-302-15,-15-2-364 0,15 2 57 16,-15-9 151-16,15 9 38 0,0 0 64 0,-4-16 84 15,4 16 88-15,0 0 7 0</inkml:trace>
          <inkml:trace contextRef="#ctx0" brushRef="#br1" timeOffset="-19901.8189">1860 3253 1674 0,'-7'-19'558'0,"-1"4"-34"0,1 1-42 0,7 2-27 0,0 12-48 15,0-21-43-15,0 21-19 0,0-19-61 0,0 19-20 16,7-22-23-16,1 14-27 16,7 0-29-16,-8-1-11 0,5 2-33 0,3 2 5 15,0 4-31-15,-15 1 28 0,34 0-35 16,-19 3-11-16,-4 4-23 0,12-1-23 0,-16 8 11 16,5 0-8-16,3 2-14 0,-8 3-11 0,-7 2-4 15,0 0 6-15,0 2-11 0,-7 2 9 16,-1 0 1-16,-11 1-12 0,12 2 23 0,-8-3-10 15,-4-1-31-15,4-1 31 0,0-1 10 0,0-4-21 16,3-2 6-16,5 0 22 16,-8-4-7-16,7 0 10 0,4-5 26 0,4-7-26 15,-7 16 11-15,7-16-16 0,-8 12 13 0,8-12 0 16,0 0-11-16,15 13 1 0,-15-13-23 16,27 7-26-16,-12-5 0 0,-4-1 0 0,12-1 0 15,-8 2 0-15,11 0 0 0,-11-1-113 16,12 3-79-16,-12-4-31 0,11 3-107 0,-3 0-287 15,-4 1-420-15,-4 1 62 0,0 2 118 0,-4-1 86 16,4 1 62-16,-7 0 144 0,-1 1 4 16,-7-8 54-16,8 18 23 0</inkml:trace>
        </inkml:traceGroup>
      </inkml:traceGroup>
    </inkml:traceGroup>
    <inkml:traceGroup>
      <inkml:annotationXML>
        <emma:emma xmlns:emma="http://www.w3.org/2003/04/emma" version="1.0">
          <emma:interpretation id="{026ABD5C-7A3E-4E0E-9238-188C27A50692}" emma:medium="tactile" emma:mode="ink">
            <msink:context xmlns:msink="http://schemas.microsoft.com/ink/2010/main" type="paragraph" rotatedBoundingBox="4886,8885 6990,8739 7048,9574 4944,97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78ECF2E-FDEC-4614-9BE4-94DE16CEF9ED}" emma:medium="tactile" emma:mode="ink">
              <msink:context xmlns:msink="http://schemas.microsoft.com/ink/2010/main" type="line" rotatedBoundingBox="4886,8885 6990,8739 7048,9574 4944,9719"/>
            </emma:interpretation>
          </emma:emma>
        </inkml:annotationXML>
        <inkml:traceGroup>
          <inkml:annotationXML>
            <emma:emma xmlns:emma="http://www.w3.org/2003/04/emma" version="1.0">
              <emma:interpretation id="{A3BA8EAA-61B4-4C81-BB3D-BB01EEBFC44A}" emma:medium="tactile" emma:mode="ink">
                <msink:context xmlns:msink="http://schemas.microsoft.com/ink/2010/main" type="inkWord" rotatedBoundingBox="4890,8941 6131,8855 6174,9467 4933,9553"/>
              </emma:interpretation>
              <emma:one-of disjunction-type="recognition" id="oneOf5">
                <emma:interpretation id="interp25" emma:lang="en-US" emma:confidence="1">
                  <emma:literal>mint</emma:literal>
                </emma:interpretation>
                <emma:interpretation id="interp26" emma:lang="en-US" emma:confidence="0">
                  <emma:literal>int</emma:literal>
                </emma:interpretation>
                <emma:interpretation id="interp27" emma:lang="en-US" emma:confidence="0">
                  <emma:literal>lint</emma:literal>
                </emma:interpretation>
                <emma:interpretation id="interp28" emma:lang="en-US" emma:confidence="0">
                  <emma:literal>Mint</emma:literal>
                </emma:interpretation>
                <emma:interpretation id="interp29" emma:lang="en-US" emma:confidence="0">
                  <emma:literal>hint</emma:literal>
                </emma:interpretation>
              </emma:one-of>
            </emma:emma>
          </inkml:annotationXML>
          <inkml:trace contextRef="#ctx0" brushRef="#br1" timeOffset="-18112.7396">288 4799 1395 0,'0'-17'540'0,"0"17"-21"0,-8-10-20 0,8 10-56 15,0 0-49-15,0 0-2 0,0 0-36 16,0 0-8-16,0 0-28 0,-26 29-23 0,26-14-39 16,0 1 24-16,-8 3-62 0,16 0-33 0,-8 1-13 15,0 2 15-15,7-2-50 0,-3-1-1 16,0 1-31-16,7-5 1 0,-3-1-16 16,-1 1 10-16,5-5-27 0,-5-2 1 0,8 0-27 15,0-4 7-15,-7 0-33 0,-8-4-10 16,26-2-8-16,-26 2 6 0,27-6-11 0,-12-3-11 15,-8 0 14-15,1-6-24 0,3-2 14 16,-3-1 9-16,-1-4-30 0,1-2 23 0,-8 1 8 16,7-1-14-16,-7 2-9 0,8 2 33 0,-8 3-8 15,0 2 15-15,7 0 19 0,-7 15-1 16,0-22 8-16,0 22 13 0,0-11-31 0,0 11 39 16,0 0-11-16,0 0 46 0,0 0-96 0,4 41-6 15,0-21 0-15,0 4 0 0,3-1 0 16,1 3 0-16,-1-1 0 0,-7 0 0 15,8-1 0-15,-1-2 0 0,-3 1 0 16,4-4 0-16,-1 0 0 0,1-4-246 0,-1-3-49 16,1 0-73-16,-1-2-226 0,-7-10-417 0,8 12 33 15,-8-12 69-15,11 3 108 0,-11-3 74 16,0 0 82-16,0 0 80 0,15-18 27 0,-7 4 62 16</inkml:trace>
          <inkml:trace contextRef="#ctx0" brushRef="#br1" timeOffset="-17924.0939">672 4810 1302 0,'0'0'556'16,"0"0"17"-16,0 0-63 0,0 0 9 0,0 0-15 16,0 0-20-16,0 0-31 0,23 31-23 0,-19-18-53 15,3 5-56-15,-7-2 8 16,8 1-58-16,-8 0-12 0,0 2-29 0,7-4-56 16,-7 2-43-16,0-4-111 0,0 2-117 0,0-15-105 15,8 26-251-15,-8-18-625 0,0-8 82 16,4 16 105-16,-4-16 100 0,0 0 105 0,0 0 54 15,0 0 49-15,0 0 53 0,0 0 66 0</inkml:trace>
          <inkml:trace contextRef="#ctx0" brushRef="#br1" timeOffset="-17755.8195">804 4619 1661 0,'8'-15'601'0,"-8"15"-48"0,0-13-82 15,0 13-28-15,0 0-87 0,0-15-98 0,0 15-76 16,0 0-87-16,0 0-95 0,0 0-236 0,0 0-504 16,0 0-2-16,0 0 128 0,0 0 74 15,15 40-5-15,-15-28 45 0,0 0 124 0</inkml:trace>
          <inkml:trace contextRef="#ctx0" brushRef="#br1" timeOffset="-17392.6759">917 4817 1018 0,'0'0'471'0,"0"18"16"0,0-18-37 0,4 21-40 16,0-5 12-16,-4-1-43 0,4 0 2 0,-4 3-17 16,7 0-60-16,-7 1 14 0,0 0-32 15,0-2 9-15,0 0-42 0,0 0-7 0,0-2 15 16,0-15-5-16,0 25-44 0,0-25-2 16,0 21 26-16,0-21-31 0,0 15-29 0,0-15 11 15,0 0-10-15,0 0-21 0,0 0-125 0,0 0-31 16,0 0 0-16,0 0 0 0,0 0 0 15,0 0 0-15,0 0 0 0,0-54 0 0,0 35 0 16,8-3 0-16,-8 2 0 0,7 3 0 0,1-1 0 16,-8 4 0-16,8-2 0 0,-5 5 0 15,-3 11 0-15,15-15 0 0,-15 15 0 16,15-7 0-16,-15 7 0 0,0 0 0 0,23 14 0 16,-12-6 0-16,-3 2 0 0,-1 4 0 15,1-2 0-15,0 1 0 0,-5-1 0 0,5 3 0 16,-1-2 0-16,1-1 0 0,-1 0 0 0,-7 0-82 15,8-4-507-15,-8-8-558 16,8 19 108-16,3-12 51 0,-11-7 133 0,7 14 110 0,-7-14 36 16,8 6 97-16,-8-6 41 0,15 4 67 15</inkml:trace>
          <inkml:trace contextRef="#ctx0" brushRef="#br1" timeOffset="-16963.9388">1215 4920 1656 0,'-7'-8'634'0,"7"8"-70"0,-11-15-24 16,11 15-34-16,-8-10-60 0,8 10-19 0,0 0-53 15,0 0-26-15,0 0-28 0,15-24-46 16,-7 17-8-16,3 2-46 0,-11 5-17 0,30-8-9 16,-19 4-74-16,5 3-61 0,-1-1-77 15,3 1-43-15,5 1-105 0,-8 3-183 16,4-2-721-16,4 1 116 0,-12 0 78 0,12 1 90 16,-16 1 100-16,8-1 108 0,4 0-8 0,-4 1 69 15,-4 1 51-15</inkml:trace>
          <inkml:trace contextRef="#ctx0" brushRef="#br1" timeOffset="-17145.072">1287 4772 1543 0,'0'0'660'15,"0"-14"8"-15,0 14-86 0,0 0-35 16,0 0-78-16,0 0-19 0,0 0-33 0,0 0-51 16,0 0-20-16,0 0 23 0,0 0-42 0,8 49-53 15,-8-27-20-15,7 2-6 0,-7-1-31 16,8 3 1-16,-8-2-54 0,3-1-92 0,5-1-72 16,-8 2 0-16,8 0 0 0,-1-4 0 15,1-2 0-15,-8-1 0 0,3-2 0 0,1-3 0 16,0 0 0-16,-4-12-98 0,15 19-209 15,-15-12-154-15,0-7-273 0,0 0-303 16,8 13 72-16,-8-13 64 0,0 0 164 0,0 0 18 16,0 0 86-16,0 0 50 0,0 0 68 0,0 0 44 15</inkml:trace>
        </inkml:traceGroup>
        <inkml:traceGroup>
          <inkml:annotationXML>
            <emma:emma xmlns:emma="http://www.w3.org/2003/04/emma" version="1.0">
              <emma:interpretation id="{7E429C1F-9900-467C-9760-7F2C46AF63B7}" emma:medium="tactile" emma:mode="ink">
                <msink:context xmlns:msink="http://schemas.microsoft.com/ink/2010/main" type="inkWord" rotatedBoundingBox="6297,8787 6990,8739 7048,9574 6354,9622"/>
              </emma:interpretation>
              <emma:one-of disjunction-type="recognition" id="oneOf6">
                <emma:interpretation id="interp30" emma:lang="en-US" emma:confidence="0.5">
                  <emma:literal>by</emma:literal>
                </emma:interpretation>
                <emma:interpretation id="interp31" emma:lang="en-US" emma:confidence="0">
                  <emma:literal>6y</emma:literal>
                </emma:interpretation>
                <emma:interpretation id="interp32" emma:lang="en-US" emma:confidence="0">
                  <emma:literal>y</emma:literal>
                </emma:interpretation>
                <emma:interpretation id="interp33" emma:lang="en-US" emma:confidence="0">
                  <emma:literal>Cy</emma:literal>
                </emma:interpretation>
                <emma:interpretation id="interp34" emma:lang="en-US" emma:confidence="0">
                  <emma:literal>6Y</emma:literal>
                </emma:interpretation>
              </emma:one-of>
            </emma:emma>
          </inkml:annotationXML>
          <inkml:trace contextRef="#ctx0" brushRef="#br1" timeOffset="-16080.2295">1796 5107 1244 0,'0'0'575'0,"0"0"9"0,0 0-23 15,0 0-8-15,0 0-42 0,0 0-11 16,-41-24-27-16,33 15-45 0,1-1-19 0,-5-2-40 15,5 1-11-15,-1-3-53 0,8 0-26 0,-7 1-64 16,-1-1 25-16,8 14-45 0,-7-26-19 16,7 10-4-16,0 16-128 0,7-24-44 0,-7 14 0 15,8-2 0-15,-1 2 0 0,8 0 0 16,-3 2 0-16,-5 1 0 0,8 0 0 16,0 2 0-16,4 4 0 0,-4-1 0 0,4 2 0 15,-4 2 0-15,8 2 0 0,-4 3 0 16,-4 2 0-16,0 1 0 0,-4 0 0 0,4 0 0 15,-7 2 0-15,-1-1 0 0,-7 4 0 0,0-4 0 16,0-11 0-16,0 26 0 0,-7-13 0 16,-1-1 0-16,8-2 0 0,-7 0 0 0,-8-1 0 15,11-1 0-15,-11-1 0 0,15-7 0 0,-27 7 0 16,12-6 0-16,0-1 0 0,15 0 0 16,-34-5 0-16,19-1 0 0,-7-3 0 0,10-4 0 15,-10-2 0-15,3-6 0 0,4-1 0 16,0-1 0-16,3-1 0 0,5 0 0 15,-1-1 0-15,8-1 0 0,0 0 0 0,0 0 0 0,8 1 0 16,-8-8 0-16,7 1 0 0,1 2 0 16,3 1 0-16,4 3 0 0,-7-2 0 15,3 3 0-15,4 1 0 0,-7 4 0 0,7 5-228 16,-4-1-302-16,4-6-108 0,0 14-431 16,-7 4 75-16,-8 4 83 0,19 6 105 0,-19-6 102 15,22 16 107-15,-14-4 9 0,-1 2 37 0,5 1 52 16</inkml:trace>
          <inkml:trace contextRef="#ctx0" brushRef="#br1" timeOffset="-15361.803">2041 4550 1602 0,'0'0'583'0,"8"-13"-22"0,-8 13-23 0,0 0-1 0,7-12-66 16,-7 12 8-16,0 0-59 0,0 0-31 0,0 0-45 16,0 0 18-16,0 0-57 15,0 0-11-15,0 0-43 0,0 0-5 0,-30 29-24 16,23-15-7-16,-1-3-41 0,4 3 16 0,4 1-182 15,0-1-8-15,-7 2 0 0,7-16 0 16,7 31 0-16,-7-16 0 0,8 1 0 0,3 0 0 16,-3-2 0-16,7 1 0 0,-8-2 0 15,12 1 0-15,-11-2 0 0,7-2 0 0,4 0 0 16,-12-4 0-16,16 1 0 0,-12 0 0 0,4-2 0 16,8-2 0-16,-16 0 0 0,12 0 0 15,-4-2 0-15,-15-1-182 0,19-1-46 16,-19 1 21-16,30-3-42 0,-22-3-7 0,-8 6-23 15,19-8-46-15,-12 1-21 0,-7 7-42 16,15-12-17-16,-7 5 19 0,-8 7 20 0,4-13-5 16,-4 13 45-16,7-17 40 0,-7 17 53 0,-7-18 38 15,7 18 98-15,-4-21 46 0,4 21 66 16,0-25 57-16,-8 11 46 0,8 1 45 0,0 13 27 16,-7-27 12-16,7 15 13 0,-8-4 13 0,8 16 59 15,0-21-3-15,-7 11-16 0,7 10 11 16,0-19-28-16,0 19 5 0,-8-15-33 0,8 15-103 15,0 0 16-15,0 0-3 0,0 0-15 16,0 0 46-16,0 0-11 0,0 0 3 16,0 0 16-16,-7 44-21 0,7-26-15 0,0 1 4 15,0 6 9-15,0 2-8 0,0 2-8 16,0 0-16-16,0 1-111 0,0 1-6 0,7 2 0 16,-7 0 0-16,0-5 0 0,0-1 0 0,8 3 0 15,-8-2 0-15,7-3 0 0,-7-2 0 16,8 1 0-16,-8-2 0 0,0-2 0 0,7-2 0 15,-7-2 0-15,8-1 0 0,-8 1 0 0,0-3 0 16,0-13 0-16,4 21 0 0,-4-11 0 16,0-10-190-16,7 15-545 0,-7-15-347 0,0 0 76 15,8 13 112-15,-8-13 101 0,0 0 40 0,0 0 101 16,-15 16 40-16,15-16 56 0,0 0 34 16</inkml:trace>
        </inkml:traceGroup>
      </inkml:traceGroup>
    </inkml:traceGroup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2:13.56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165DB11-82AA-4AD1-81F5-B82A2FA285B8}" emma:medium="tactile" emma:mode="ink">
          <msink:context xmlns:msink="http://schemas.microsoft.com/ink/2010/main" type="writingRegion" rotatedBoundingBox="26893,814 27651,814 27651,1918 26893,1918"/>
        </emma:interpretation>
      </emma:emma>
    </inkml:annotationXML>
    <inkml:traceGroup>
      <inkml:annotationXML>
        <emma:emma xmlns:emma="http://www.w3.org/2003/04/emma" version="1.0">
          <emma:interpretation id="{5CFFC9F6-276F-4C2C-8C7C-89C90C0F00C9}" emma:medium="tactile" emma:mode="ink">
            <msink:context xmlns:msink="http://schemas.microsoft.com/ink/2010/main" type="paragraph" rotatedBoundingBox="26893,814 27651,814 27651,1918 26893,19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4085F4-5227-4C39-9CEF-D720C45DFD6F}" emma:medium="tactile" emma:mode="ink">
              <msink:context xmlns:msink="http://schemas.microsoft.com/ink/2010/main" type="line" rotatedBoundingBox="26893,814 27651,814 27651,1918 26893,1918"/>
            </emma:interpretation>
          </emma:emma>
        </inkml:annotationXML>
        <inkml:traceGroup>
          <inkml:annotationXML>
            <emma:emma xmlns:emma="http://www.w3.org/2003/04/emma" version="1.0">
              <emma:interpretation id="{06D927D3-892F-49FA-8348-17A04D543B40}" emma:medium="tactile" emma:mode="ink">
                <msink:context xmlns:msink="http://schemas.microsoft.com/ink/2010/main" type="inkWord" rotatedBoundingBox="26893,814 27651,814 27651,1918 26893,1918"/>
              </emma:interpretation>
              <emma:one-of disjunction-type="recognition" id="oneOf0">
                <emma:interpretation id="interp0" emma:lang="en-US" emma:confidence="1">
                  <emma:literal>2"</emma:literal>
                </emma:interpretation>
                <emma:interpretation id="interp1" emma:lang="en-US" emma:confidence="0">
                  <emma:literal>2</emma:literal>
                </emma:interpretation>
                <emma:interpretation id="interp2" emma:lang="en-US" emma:confidence="0">
                  <emma:literal>^</emma:literal>
                </emma:interpretation>
                <emma:interpretation id="interp3" emma:lang="en-US" emma:confidence="0">
                  <emma:literal>"</emma:literal>
                </emma:interpretation>
                <emma:interpretation id="interp4" emma:lang="en-US" emma:confidence="0">
                  <emma:literal>n</emma:literal>
                </emma:interpretation>
              </emma:one-of>
            </emma:emma>
          </inkml:annotationXML>
          <inkml:trace contextRef="#ctx0" brushRef="#br0">14210 301 1272 0,'0'0'496'0,"0"0"-12"0,0 0-8 16,0 0-38-16,0 0-23 0,-34-17-19 16,34 17-17-16,-7-13 0 0,7 13-10 0,-8-17-39 15,4 5-13-15,0-2-52 0,4 14 20 16,-3-32-49-16,6 16-44 0,-3-5-10 0,0 2-39 15,4-1 21-15,0-2-29 0,0 0-35 0,3 4 10 16,1-3-28-16,-1 5 23 16,5-1-33-16,-5 2-26 0,5-1 3 0,-1 3-16 15,4 3 28-15,-4 1 1 0,1 1-21 0,3 3-11 16,-4 0-40-16,4 2 13 0,-15 3-3 16,27 1 28-16,-12 4-41 0,0 2 26 0,-4 5-11 15,0 3 22-15,1 4-24 0,-5 3-16 16,-3 1 32-16,0 2-22 0,-4 4 1 0,0 0 0 15,-8 3-3-15,4 0 6 0,-7 0 2 0,4 0-13 16,-5-2 21-16,5-1-29 16,-5 0-4-16,-3-2 35 0,4-2-25 0,0-1 33 0,3-4-13 15,-3-3 15-15,3 2-17 0,1-6 9 0,3 0-1 16,-4 0 2-16,8-13-13 0,-7 16 0 16,7-16 0-16,-8 12 0 0,8-12 0 15,0 0 0-15,0 0 0 0,-3 12 0 0,3-12 0 16,0 0 0-16,0 0 0 0,0 0 0 15,0 0 0-15,26 2 0 0,-26-2 0 0,19 1 0 16,-19-1 0-16,22 3 0 0,-10-3 0 0,-12 0 0 16,30 1 0-16,-15 1 0 0,0-1-18 15,-15-1-220-15,23 0-24 0,-12 2-68 0,-11-2-143 16,23 1-167-16,-23-1-382 0,15-1 93 16,-15 1 115-16,19-5 64 0,-19 5 92 0,22-10 77 15,-7 0 46-15,0 1 29 0</inkml:trace>
          <inkml:trace contextRef="#ctx0" brushRef="#br0" timeOffset="784.8155">14557-542 1269 0,'0'-15'561'0,"0"15"-55"15,0 0-40-15,0 0-54 0,0 0-20 16,0 0-36-16,0 0-3 0,0 0-35 0,0 0-19 15,0 0-48-15,11 39 13 0,-3-24-26 16,-4 0-26-16,-1 1 10 0,1 0-11 0,4 0-32 16,-5-1-33-16,1 0 12 0,0-2-42 0,0 1 9 15,0-2-7-15,-1 0-11 0,-3-12 14 16,4 18 7-16,-4-18 33 0,4 14-10 0,-4-14-26 16,4 12 52-16,-4-12-128 0,0 0-49 0,0 0 0 15,0 0 0-15,0 0 0 16,0 0 0-16,0 0 0 0,0 0 0 0,0 0 0 15,0 0 0-15,3-54 0 0,-3 40 0 0,4-3 0 16,4 0 0-16,-4 3 0 0,-1-1 0 16,5 0 0-16,-1 2 0 0,1-1 0 0,-1 2 0 15,1 2 0-15,-4 0 0 0,-4 10 0 0,15-14 0 16,-8 10 0-16,-7 4 0 0,15-7 0 16,-15 7 0-16,0 0 0 0,0 0 0 0,27 11 0 15,-20-4 0-15,-7-7 0 0,12 19 0 16,-8-5 0-16,3-1 0 0,-3 0 0 0,3 2 0 15,1 1 0-15,-4-1 0 0,-1 1 0 0,1-1 0 16,4-1 0-16,-4 0 0 16,-1 2 0-16,5-5 0 0,-4 1 0 0,-1 0 0 15,-3-12 0-15,4 19 0 0,0-11 0 0,-4-8 0 16,7 14 0-16,-7-14 0 0,8 12 0 16,-8-12 0-16,8 4 0 0,-8-4-139 0,15 6-314 15,-15-6-223-15,0 0-417 0,11 4 70 0,-11-4 93 16,0 0 147-16,0 0 41 0,4 14 58 15,-4-14 96-15,0 0 89 0,0 0 28 0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7:00:35.253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892F9A8-3F06-4443-828F-EECD64B86AC6}" emma:medium="tactile" emma:mode="ink">
          <msink:context xmlns:msink="http://schemas.microsoft.com/ink/2010/main" type="writingRegion" rotatedBoundingBox="8957,17483 8273,18227 7614,17621 8298,16877"/>
        </emma:interpretation>
      </emma:emma>
    </inkml:annotationXML>
    <inkml:traceGroup>
      <inkml:annotationXML>
        <emma:emma xmlns:emma="http://www.w3.org/2003/04/emma" version="1.0">
          <emma:interpretation id="{FB433DC5-B283-46A2-97BD-A9AEB2697CA1}" emma:medium="tactile" emma:mode="ink">
            <msink:context xmlns:msink="http://schemas.microsoft.com/ink/2010/main" type="paragraph" rotatedBoundingBox="8741,17802 8090,17741 8125,17367 8776,174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6F02545-2689-4524-8B2F-9EA98B5109FA}" emma:medium="tactile" emma:mode="ink">
              <msink:context xmlns:msink="http://schemas.microsoft.com/ink/2010/main" type="line" rotatedBoundingBox="8741,17802 8090,17741 8125,17367 8776,17428"/>
            </emma:interpretation>
          </emma:emma>
        </inkml:annotationXML>
        <inkml:traceGroup>
          <inkml:annotationXML>
            <emma:emma xmlns:emma="http://www.w3.org/2003/04/emma" version="1.0">
              <emma:interpretation id="{D30F390B-0D1D-473A-A4EC-EEB4DB821C0B}" emma:medium="tactile" emma:mode="ink">
                <msink:context xmlns:msink="http://schemas.microsoft.com/ink/2010/main" type="inkWord" rotatedBoundingBox="8741,17802 8090,17741 8125,17367 8776,17428"/>
              </emma:interpretation>
              <emma:one-of disjunction-type="recognition" id="oneOf0">
                <emma:interpretation id="interp0" emma:lang="en-US" emma:confidence="1">
                  <emma:literal>.</emma:literal>
                </emma:interpretation>
                <emma:interpretation id="interp1" emma:lang="en-US" emma:confidence="0">
                  <emma:literal>..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,.</emma:literal>
                </emma:interpretation>
              </emma:one-of>
            </emma:emma>
          </inkml:annotationXML>
          <inkml:trace contextRef="#ctx0" brushRef="#br0">-1 20 1126 0,'7'-10'404'0,"-7"10"-30"16,0 0-29-16,0 0-27 0,0-11-24 15,0 11 8-15,0 0-15 0,0 0-16 0,0 0-43 16,8 33-33-16,-8-33-1 0,0 27 11 0,0-14-26 16,0 4-25-16,0-1 15 0,0 1-49 15,0 1-30-15,0-3-19 0,7 0-45 0,-14 2-16 16,7-17-59-16,0 27-35 15,0-27-169-15,0 22-126 0,0-22-115 0,7 17-282 0,-7-17 85 16,0 12 74-16,0-12 18 0,0 0 95 16,12 4 2-16,-12-4 118 0</inkml:trace>
          <inkml:trace contextRef="#ctx0" brushRef="#br0" timeOffset="380.705">210 54 1087 0,'0'0'395'0,"0"-21"-32"0,0 21-25 0,0-19-44 16,0 19-7-16,0-16-52 0,0 16 9 15,7-18-47-15,-3 9-21 0,4 0-25 16,7 0 8-16,-8 3-39 0,1-1 3 0,3 1 15 16,4 1-63-16,0 1 1 0,4 1 37 15,-19 3-57-15,30 0-20 0,-22 0-15 0,-8 0 22 16,26 8-25-16,-18-1 10 0,-1 2-12 15,1 2-4-15,-4-3-1 0,-4-8-6 0,0 26 15 16,0-13-9-16,0 3-11 0,-12-1 17 0,5-1 4 16,7 1 25-16,-15 2-18 0,7-4 26 15,1 2-11-15,3-2 4 0,-4-1 1 0,1 0 6 16,-1-2 0-16,8-10 17 0,-7 18 27 16,7-18-16-16,-8 13 7 0,8-13-12 0,0 0-3 15,15 17-7-15,-15-17-39 0,15 5-8 0,-7-2-50 16,11-1 9-16,-4 0-66 15,4 1-31-15,-4-1-94 0,15-1-100 0,-19 3-139 16,19-2-383-16,-11 1 99 0,11-3 57 0,-11 3 43 16,4-4 87-16,3 1 64 0,-3-2 47 15</inkml:trace>
        </inkml:traceGroup>
      </inkml:traceGroup>
    </inkml:traceGroup>
    <inkml:traceGroup>
      <inkml:annotationXML>
        <emma:emma xmlns:emma="http://www.w3.org/2003/04/emma" version="1.0">
          <emma:interpretation id="{644F8BBF-2291-4BE8-AF9A-0E2BF4B1EB6C}" emma:medium="tactile" emma:mode="ink">
            <msink:context xmlns:msink="http://schemas.microsoft.com/ink/2010/main" type="paragraph" rotatedBoundingBox="8556,17115 7872,17858 7614,17621 8298,168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3F181A-7F23-451B-AE37-607E617547F9}" emma:medium="tactile" emma:mode="ink">
              <msink:context xmlns:msink="http://schemas.microsoft.com/ink/2010/main" type="line" rotatedBoundingBox="8556,17115 7872,17858 7614,17621 8298,16877"/>
            </emma:interpretation>
          </emma:emma>
        </inkml:annotationXML>
        <inkml:traceGroup>
          <inkml:annotationXML>
            <emma:emma xmlns:emma="http://www.w3.org/2003/04/emma" version="1.0">
              <emma:interpretation id="{DCF75B7F-03F8-4E3A-9B88-1AFE5BDBDDB7}" emma:medium="tactile" emma:mode="ink">
                <msink:context xmlns:msink="http://schemas.microsoft.com/ink/2010/main" type="inkWord" rotatedBoundingBox="8105,17075 8539,17076 8538,17099 8105,17098"/>
              </emma:interpretation>
              <emma:one-of disjunction-type="recognition" id="oneOf1">
                <emma:interpretation id="interp5" emma:lang="en-US" emma:confidence="1">
                  <emma:literal>\</emma:literal>
                </emma:interpretation>
                <emma:interpretation id="interp6" emma:lang="en-US" emma:confidence="0">
                  <emma:literal>)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1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3328.2077">425-379 409 0,'0'0'164'0,"-27"-5"-5"0,12 3-21 0,15 2 3 16,-26-4-34-16,11 2-2 0,15 2-38 16,-23-4 30-16,4 3-66 0,4-1 20 0,15 2-15 15,-34-2-34-15,19 1-40 0,0 1-26 16,-4 1 46-16,19-1-59 0,-30 0-2 0,19 2-8 16,-12-2 35-16,4 2-17 0,4-2 13 0,0 1-46 15,-4 3 43-15,4-2-21 0,-7 1 37 16,3-2-54-16,-4 5-282 0</inkml:trace>
        </inkml:traceGroup>
        <inkml:traceGroup>
          <inkml:annotationXML>
            <emma:emma xmlns:emma="http://www.w3.org/2003/04/emma" version="1.0">
              <emma:interpretation id="{2BEC3B0F-F0E2-4C40-8DF1-AD8769AC1804}" emma:medium="tactile" emma:mode="ink">
                <msink:context xmlns:msink="http://schemas.microsoft.com/ink/2010/main" type="inkWord" rotatedBoundingBox="7717,17510 7876,17855 7830,17876 7671,17530"/>
              </emma:interpretation>
              <emma:one-of disjunction-type="recognition" id="oneOf2">
                <emma:interpretation id="interp10" emma:lang="en-US" emma:confidence="1">
                  <emma:literal>/</emma:literal>
                </emma:interpretation>
                <emma:interpretation id="interp11" emma:lang="en-US" emma:confidence="0">
                  <emma:literal>.</emma:literal>
                </emma:interpretation>
                <emma:interpretation id="interp12" emma:lang="en-US" emma:confidence="0">
                  <emma:literal>,</emma:literal>
                </emma:interpretation>
                <emma:interpretation id="interp13" emma:lang="en-US" emma:confidence="0">
                  <emma:literal>/.</emma:literal>
                </emma:interpretation>
                <emma:interpretation id="interp14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3588.2772">-396 32 184 0,'0'11'95'0,"0"4"-26"0,0-15-3 0,0 26 3 16,0-12-10-16,0-2-28 0,3 5 28 0,5-3-18 15,-8 0 0-15,8-1 5 0,-1 1 0 16,-7 1-28-16,8-1-18 0,-1 1-23 0,-7-1-3 16,11 1-10-16,-3-4 18 0,0 2-2 15,7 0-8-15,-8-2-16 0,5 3-25 0,-5-3 28 16,8 2 26-16,-7-1 25 0,-1 0-94 0,12 1-259 15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1:47.27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56BEBF7-1465-4102-842D-A0D2AE4C38C4}" emma:medium="tactile" emma:mode="ink">
          <msink:context xmlns:msink="http://schemas.microsoft.com/ink/2010/main" type="writingRegion" rotatedBoundingBox="14609,1343 23963,1237 24015,5891 14662,5997"/>
        </emma:interpretation>
      </emma:emma>
    </inkml:annotationXML>
    <inkml:traceGroup>
      <inkml:annotationXML>
        <emma:emma xmlns:emma="http://www.w3.org/2003/04/emma" version="1.0">
          <emma:interpretation id="{52FC1536-235C-44F3-B737-24A9944EC65D}" emma:medium="tactile" emma:mode="ink">
            <msink:context xmlns:msink="http://schemas.microsoft.com/ink/2010/main" type="paragraph" rotatedBoundingBox="16279,1324 23963,1237 23970,1895 16287,19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F57BFD3-D2BC-46B4-9450-3A5E488FA566}" emma:medium="tactile" emma:mode="ink">
              <msink:context xmlns:msink="http://schemas.microsoft.com/ink/2010/main" type="inkBullet" rotatedBoundingBox="16285,1786 16344,1786 16345,1793 16285,1793"/>
            </emma:interpretation>
            <emma:one-of disjunction-type="recognition" id="oneOf0">
              <emma:interpretation id="interp0" emma:lang="en-US" emma:confidence="1">
                <emma:literal>-</emma:literal>
              </emma:interpretation>
              <emma:interpretation id="interp1" emma:lang="en-US" emma:confidence="0">
                <emma:literal>.</emma:literal>
              </emma:interpretation>
              <emma:interpretation id="interp2" emma:lang="en-US" emma:confidence="0">
                <emma:literal>_</emma:literal>
              </emma:interpretation>
              <emma:interpretation id="interp3" emma:lang="en-US" emma:confidence="0">
                <emma:literal>-.</emma:literal>
              </emma:interpretation>
              <emma:interpretation id="interp4" emma:lang="en-US" emma:confidence="0">
                <emma:literal>--</emma:literal>
              </emma:interpretation>
            </emma:one-of>
          </emma:emma>
        </inkml:annotationXML>
        <inkml:trace contextRef="#ctx0" brushRef="#br0">3542 416 1018 0,'0'0'425'0,"15"2"-46"0,-15-2-18 0,0 0-62 16,0 0-9-16,0 0-109 0,15 1-55 16,-15-1-90-16,0 0-164 0,0 0-87 15,15 2-466-15,-15-2 82 0,0 0 89 0,15 1 9 16,-15-1 89-16</inkml:trace>
      </inkml:traceGroup>
      <inkml:traceGroup>
        <inkml:annotationXML>
          <emma:emma xmlns:emma="http://www.w3.org/2003/04/emma" version="1.0">
            <emma:interpretation id="{84D3ADDE-6F8F-407C-A476-780ABF5F860D}" emma:medium="tactile" emma:mode="ink">
              <msink:context xmlns:msink="http://schemas.microsoft.com/ink/2010/main" type="line" rotatedBoundingBox="16554,1321 23963,1237 23970,1895 16562,1980">
                <msink:destinationLink direction="with" ref="{ED4EC71E-D906-4BCC-A7D2-6CDA7158382C}"/>
                <msink:destinationLink direction="with" ref="{6D39862F-1AF1-4976-86DB-8B12D3504791}"/>
                <msink:destinationLink direction="with" ref="{9E29E324-48E0-4582-A6BC-64A9CA0DA68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B305568-BE65-496D-9837-5447C48DE439}" emma:medium="tactile" emma:mode="ink">
                <msink:context xmlns:msink="http://schemas.microsoft.com/ink/2010/main" type="inkWord" rotatedBoundingBox="16559,1748 17238,1740 17239,1770 16560,1777"/>
              </emma:interpretation>
              <emma:one-of disjunction-type="recognition" id="oneOf1">
                <emma:interpretation id="interp5" emma:lang="en-US" emma:confidence="1">
                  <emma:literal>...</emma:literal>
                </emma:interpretation>
                <emma:interpretation id="interp6" emma:lang="en-US" emma:confidence="0">
                  <emma:literal>..-</emma:literal>
                </emma:interpretation>
                <emma:interpretation id="interp7" emma:lang="en-US" emma:confidence="0">
                  <emma:literal>.-.</emma:literal>
                </emma:interpretation>
                <emma:interpretation id="interp8" emma:lang="en-US" emma:confidence="0">
                  <emma:literal>.--</emma:literal>
                </emma:interpretation>
                <emma:interpretation id="interp9" emma:lang="en-US" emma:confidence="0">
                  <emma:literal>..</emma:literal>
                </emma:interpretation>
              </emma:one-of>
            </emma:emma>
          </inkml:annotationXML>
          <inkml:trace contextRef="#ctx0" brushRef="#br0" timeOffset="361.2617">4213 389 1313 0,'0'0'404'0,"0"0"-30"0,0 0-36 16,15-2-47-16,-15 2-4 0,0 0-69 15,0 0-60-15,19-7-53 0,-19 7-69 16,0 0-97-16,15-2-134 0,-15 2-94 0,15-4-412 16,-15 4 56-16,15-2 35 0,-15 2 83 0,0 0 74 15</inkml:trace>
          <inkml:trace contextRef="#ctx0" brushRef="#br0" timeOffset="502.9409">4420 397 1371 0,'0'0'456'0,"12"3"18"0,-12-3-72 0,0 0-47 16,0 0-35-16,0 0-23 0,0 0-33 0,22-4-108 16,-22 4-107-16,0 0-177 0,0 0-505 15,19-3-119-15,-19 3 53 0,15-6 126 16,-7 1 17-16,-8 5 39 0</inkml:trace>
          <inkml:trace contextRef="#ctx0" brushRef="#br0" timeOffset="171.7326">3817 404 1044 0,'0'0'376'0,"0"0"-43"0,0 0-13 0,0 0-67 16,15-4-86-16,-15 4-88 0,0 0-107 15,0 0-154-15,19 0-427 0,-19 0 84 0,0 0 26 16,15-1 18-16</inkml:trace>
        </inkml:traceGroup>
        <inkml:traceGroup>
          <inkml:annotationXML>
            <emma:emma xmlns:emma="http://www.w3.org/2003/04/emma" version="1.0">
              <emma:interpretation id="{BF19528B-81EC-4A0F-B406-454181C8F158}" emma:medium="tactile" emma:mode="ink">
                <msink:context xmlns:msink="http://schemas.microsoft.com/ink/2010/main" type="inkWord" rotatedBoundingBox="22076,1558 23966,1536 23970,1874 22080,1896"/>
              </emma:interpretation>
              <emma:one-of disjunction-type="recognition" id="oneOf2">
                <emma:interpretation id="interp10" emma:lang="en-US" emma:confidence="1">
                  <emma:literal>in</emma:literal>
                </emma:interpretation>
                <emma:interpretation id="interp11" emma:lang="en-US" emma:confidence="0">
                  <emma:literal>n</emma:literal>
                </emma:interpretation>
                <emma:interpretation id="interp12" emma:lang="en-US" emma:confidence="0">
                  <emma:literal>In</emma:literal>
                </emma:interpretation>
                <emma:interpretation id="interp13" emma:lang="en-US" emma:confidence="0">
                  <emma:literal>un</emma:literal>
                </emma:interpretation>
                <emma:interpretation id="interp1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4871.0641">9342 294 1162 0,'0'0'563'0,"-4"-20"-41"0,4 20-28 0,-4-13 3 16,4 13-62-16,0 0 33 0,0-14-43 15,0 14-46-15,0 0-23 0,0 0-24 16,0 0-73-16,0 0-1 0,0 0-37 0,0 0 14 16,0 0-22-16,0 0-27 0,0 0-1 0,0 0-19 15,0 0-30-15,8 49-1 0,-8-34-32 16,3 1 17-16,-3-1-38 0,4-1 28 0,0 4-18 15,0-2-35-15,-4 0-57 0,3-1 0 16,-3-2 0-16,4 1 0 0,-4-14 0 0,4 24 0 16,0-16 0-16,-4-8 0 0,0 19 0 0,0-19 0 15,4 13 0-15,-4-13 0 16,0 0 0-16,0 13 0 0,0-13 0 0,0 0 0 16,0 0 0-16,0 0 0 0,0 0 0 0,0 0 0 15,0 0 0-15,0 0 0 0,7-45 0 16,-3 30 0-16,0-2 0 0,-4 0 0 0,3 0 0 15,1 0 0-15,0 2 0 0,0 0 0 0,3 0 0 16,-3 1 0-16,-4 14 0 0,4-22 0 16,3 14 0-16,-7 8 0 0,8-12 0 0,-8 12 0 15,11-7 0-15,-11 7 0 0,0 0 0 0,0 0 0 16,30 14 0-16,-26-6 0 0,4 1 0 16,-1 2 0-16,-3 1 0 0,4 0 0 15,-1 0 0-15,1 1 0 0,-5 1 0 0,5 0 0 0,-4-3 0 16,-1 1 0-16,5 0 0 15,-4-2 0-15,-4-10 0 0,7 17 0 0,1-9 0 16,-8-8-223-16,11 16-417 0,-11-16-481 0,8 9 140 16,-8-9 88-16,0 0 87 0,0 0 79 15,0 0 36-15,0 0 64 0,0 0 69 0,0 0 71 16</inkml:trace>
          <inkml:trace contextRef="#ctx0" brushRef="#br0" timeOffset="16611.3524">11042 168 1653 0,'0'0'645'15,"0"0"-72"-15,15 3-32 0,-15-3-40 0,0 0-35 16,0 0-23-16,0 17-49 0,0-17-33 15,0 17-33-15,0-17-16 0,-3 20-25 0,3-20-1 16,-4 24-45-16,4-24-34 0,4 23 8 0,-4-9-20 16,0-1-34-16,3 3 11 15,-3-3-42-15,4 1-50 0,4-1-80 0,-4 0 0 16,-1 3 0-16,1-4 0 0,4 0 0 0,-5-1 0 16,9 1 0-16,-5-2 0 0,1 1 0 15,-1-3 0-15,1 0 0 0,3-1 0 0,0-1 0 16,-11-6-157-16,19 9-35 0,-11-5-41 0,-8-4 6 15,19 2-109-15,-19-2-99 16,0 0-107-16,19-2-475 0,-19 2 101 0,0 0 69 0,0 0 86 16,7-19 70-16,-7 19 62 0,-4-17 112 15,4 17 20-15</inkml:trace>
        </inkml:traceGroup>
        <inkml:traceGroup>
          <inkml:annotationXML>
            <emma:emma xmlns:emma="http://www.w3.org/2003/04/emma" version="1.0">
              <emma:interpretation id="{D810EE4E-01D6-4533-9938-85A81AEF1122}" emma:medium="tactile" emma:mode="ink">
                <msink:context xmlns:msink="http://schemas.microsoft.com/ink/2010/main" type="inkWord" rotatedBoundingBox="23024,1248 23925,1237 23932,1896 23031,1906"/>
              </emma:interpretation>
              <emma:one-of disjunction-type="recognition" id="oneOf3">
                <emma:interpretation id="interp15" emma:lang="en-US" emma:confidence="1">
                  <emma:literal>bit</emma:literal>
                </emma:interpretation>
                <emma:interpretation id="interp16" emma:lang="en-US" emma:confidence="0">
                  <emma:literal>bi-</emma:literal>
                </emma:interpretation>
                <emma:interpretation id="interp17" emma:lang="en-US" emma:confidence="0">
                  <emma:literal>bi</emma:literal>
                </emma:interpretation>
                <emma:interpretation id="interp18" emma:lang="en-US" emma:confidence="0">
                  <emma:literal>bin</emma:literal>
                </emma:interpretation>
                <emma:interpretation id="interp19" emma:lang="en-US" emma:confidence="0">
                  <emma:literal>bi.</emma:literal>
                </emma:interpretation>
              </emma:one-of>
            </emma:emma>
          </inkml:annotationXML>
          <inkml:trace contextRef="#ctx0" brushRef="#br0" timeOffset="15758.5446">10299-77 1318 0,'0'-12'583'0,"0"12"-37"15,-7-17-40-15,7 17-35 0,0 0-53 0,-4-17-65 16,4 17-18-16,0 0-33 0,0 0-28 0,0 0-33 16,0 0-8-16,0 0-4 0,15 51-23 15,-11-28-4-15,0 3-51 0,3 4-10 0,-3 3-13 16,0 1-5-16,0-1-21 0,-1-1 18 0,1 2-25 15,0-4-5-15,-4-3-21 0,4-3-3 16,-1 1-2-16,-3-6-25 0,0-2 25 16,0-2-13-16,0 1-3 0,4-3 34 0,-4-13-15 15,0 21 25-15,0-21 39 0,4 16-6 16,-4-16-40-16,0 0-44 0,0 0-41 0,0 0 0 16,0 0 0-16,0 0 0 0,0 0 0 15,0 0 0-15,0 0 0 0,0 0 0 0,11-47 0 16,-7 35 0-16,-4 12 0 0,11-22-18 0,-3 13-41 15,-1 2-16-15,5 1-4 0,-12 6-5 16,22-7 9-16,-22 7-4 0,23 1-28 0,-8 3 17 16,0 1 0-16,0 2-7 0,0 1 18 0,0 2-18 15,4 3 35-15,-7-1-10 0,3 4-40 16,-4-1 22-16,0 1 49 0,-3-3-13 0,-4 0 47 16,-1-1-14-16,-3-12 21 0,-7 24 3 15,-1-13 53-15,-3 3-58 0,-4-4 7 16,-4 0-18-16,0 0 31 0,-3-2-8 0,3-2-5 15,-4-1-20-15,4-3-31 0,0 1-16 0,1-5-22 16,-5 2-44-16,8-3-41 0,-4-1-61 16,4 0-116-16,0-2-184 0,15 6-350 0,-23-13 58 15,16 7 92-15,7 6 57 0,-8-12 77 16,8 12 48-16,0 0 67 0,4-21 46 0</inkml:trace>
          <inkml:trace contextRef="#ctx0" brushRef="#br0" timeOffset="16082.3724">10744 305 1282 0,'0'0'591'0,"0"0"-38"0,8-6 3 16,-8 6-45-16,0 0-17 0,0 0-33 0,0 0-41 16,11 28-46-16,-11-28 17 15,4 19-63-15,0-10 10 0,-4-9-59 0,4 23-21 16,-1-11-40-16,-3 0 0 0,0-12-19 0,8 22-63 16,-8-12-47-16,0-10-37 0,4 21-88 15,-4-21-69-15,3 15-33 0,-3-15-129 0,4 14-319 16,-4-14-494-16,4 10 84 0,-4-10 162 15,0 0 43-15,0 0 69 0,0 0 87 0,0 0 44 16,0 0 128-16,0 0-26 0</inkml:trace>
          <inkml:trace contextRef="#ctx0" brushRef="#br0" timeOffset="16248.0412">10835-83 1108 0,'0'0'386'0,"0"0"6"0,7-13-131 15,-7 13-374-15,0 0-491 0,0 0 36 0,0 0 51 16</inkml:trace>
          <inkml:trace contextRef="#ctx0" brushRef="#br0" timeOffset="16798.5623">10990 198 1323 0,'0'0'583'0,"-16"-8"-27"0,16 8-62 0,0 0-18 15,-11-7-18-15,11 7-41 0,0 0-20 16,0 0-31-16,0 0-7 0,0 0-60 0,0 0-15 16,0 0-5-16,0 0-61 0,0 0-16 0,0 0-48 15,45 1-9-15,-45-1-86 0,31 2-71 16,-20-2-52-16,4 2-90 0,-15-2-158 0,30 2-300 16,-15-2-394-16,0 3 67 0,0-1 117 15,0 1 77-15,-15-3 103 0,19 5 45 0,-7-2 34 16,-12-3 79-16</inkml:trace>
        </inkml:traceGroup>
      </inkml:traceGroup>
    </inkml:traceGroup>
    <inkml:traceGroup>
      <inkml:annotationXML>
        <emma:emma xmlns:emma="http://www.w3.org/2003/04/emma" version="1.0">
          <emma:interpretation id="{D089BAA4-37FE-4722-9AAF-491450404B1C}" emma:medium="tactile" emma:mode="ink">
            <msink:context xmlns:msink="http://schemas.microsoft.com/ink/2010/main" type="paragraph" rotatedBoundingBox="14623,4111 18794,3789 18842,4409 14671,4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4A78B1-1F00-4342-AD75-EF7E263B1A32}" emma:medium="tactile" emma:mode="ink">
              <msink:context xmlns:msink="http://schemas.microsoft.com/ink/2010/main" type="inkBullet" rotatedBoundingBox="14634,4253 14879,4235 14895,4443 14650,4462"/>
            </emma:interpretation>
            <emma:one-of disjunction-type="recognition" id="oneOf4">
              <emma:interpretation id="interp20" emma:lang="en-US" emma:confidence="1">
                <emma:literal>o</emma:literal>
              </emma:interpretation>
              <emma:interpretation id="interp21" emma:lang="en-US" emma:confidence="0">
                <emma:literal>0</emma:literal>
              </emma:interpretation>
              <emma:interpretation id="interp22" emma:lang="en-US" emma:confidence="0">
                <emma:literal>.</emma:literal>
              </emma:interpretation>
              <emma:interpretation id="interp23" emma:lang="en-US" emma:confidence="0">
                <emma:literal>O</emma:literal>
              </emma:interpretation>
              <emma:interpretation id="interp24" emma:lang="en-US" emma:confidence="0">
                <emma:literal>°</emma:literal>
              </emma:interpretation>
            </emma:one-of>
          </emma:emma>
        </inkml:annotationXML>
        <inkml:trace contextRef="#ctx0" brushRef="#br1" timeOffset="45282.744">2090 2922 1392 0,'0'0'484'0,"-8"-10"5"0,8 10-52 0,-7-9-45 16,7 9-29-16,-8-10-17 0,8 10-13 15,-19-7-26-15,19 7 5 0,-11-5-25 0,11 5-6 16,-15-5-37-16,15 5-17 0,-15-2-35 15,15 2 23-15,0 0-53 0,-23 2 2 0,23-2-11 16,-19 5-10-16,19-5-7 0,-15 6-46 16,15-6-14-16,-15 12 27 0,15-12-3 15,-11 12-6-15,3-5-40 0,8-7 23 0,-7 16-23 16,7-16 15-16,-8 17-13 0,8-17 0 0,0 17-9 16,0-17-32-16,0 17 21 0,0-17-8 15,0 18-3-15,0-18-4 0,8 16-6 0,-8-16 11 16,11 16-21-16,-7-12 28 0,7 4-38 15,-3-1 41-15,-8-7-44 0,15 11 16 0,-8-8-23 16,-7-3 27-16,23 7-24 0,-23-7-19 0,19 2 16 16,-8 1 15-16,-11-3 5 15,19 1-3-15,-19-1-12 0,23-1 7 0,-23 1-4 0,18-4 17 16,-18 4-15-16,19-4 10 0,-7 0 33 0,-12 4-12 16,15-12-5-16,-8 7-21 15,-7 5 0-15,8-15 0 0,-1 7 0 0,-7 8 0 16,0-18 0-16,0 18 0 0,0-20 0 15,0 20 0-15,-7-22 0 0,7 10 0 0,0 12 0 16,-12-19 0-16,5 11 0 0,7 8 0 0,-11-14 0 16,-1 8 0-16,12 6 0 0,-11-8 0 15,11 8-190-15,-19-2-125 0,19 2-184 0,0 0-637 16,-26 8 109-16,26-8 80 0,-15 8 123 0,3-4 82 16,12-4 68-16,-15 10 32 15,15-10 94-15,-7 14 59 0</inkml:trace>
      </inkml:traceGroup>
      <inkml:traceGroup>
        <inkml:annotationXML>
          <emma:emma xmlns:emma="http://www.w3.org/2003/04/emma" version="1.0">
            <emma:interpretation id="{03EFB6FA-2430-42AC-91B8-87D77CE9A1FF}" emma:medium="tactile" emma:mode="ink">
              <msink:context xmlns:msink="http://schemas.microsoft.com/ink/2010/main" type="line" rotatedBoundingBox="15453,4047 18794,3789 18842,4409 15501,4667"/>
            </emma:interpretation>
          </emma:emma>
        </inkml:annotationXML>
        <inkml:traceGroup>
          <inkml:annotationXML>
            <emma:emma xmlns:emma="http://www.w3.org/2003/04/emma" version="1.0">
              <emma:interpretation id="{D2C6A5A3-2454-4854-9E5D-10F295EF8FF1}" emma:medium="tactile" emma:mode="ink">
                <msink:context xmlns:msink="http://schemas.microsoft.com/ink/2010/main" type="inkWord" rotatedBoundingBox="15453,4047 18794,3789 18842,4409 15501,4667"/>
              </emma:interpretation>
              <emma:one-of disjunction-type="recognition" id="oneOf5">
                <emma:interpretation id="interp25" emma:lang="en-US" emma:confidence="1">
                  <emma:literal>7255</emma:literal>
                </emma:interpretation>
                <emma:interpretation id="interp26" emma:lang="en-US" emma:confidence="0">
                  <emma:literal>7-255</emma:literal>
                </emma:interpretation>
                <emma:interpretation id="interp27" emma:lang="en-US" emma:confidence="0">
                  <emma:literal>7255.</emma:literal>
                </emma:interpretation>
                <emma:interpretation id="interp28" emma:lang="en-US" emma:confidence="0">
                  <emma:literal>+255</emma:literal>
                </emma:interpretation>
                <emma:interpretation id="interp29" emma:lang="en-US" emma:confidence="0">
                  <emma:literal>7,255</emma:literal>
                </emma:interpretation>
              </emma:one-of>
            </emma:emma>
          </inkml:annotationXML>
          <inkml:trace contextRef="#ctx0" brushRef="#br1" timeOffset="48530.5742">5299 2574 1018 0,'0'0'400'0,"0"0"-29"0,19-1 28 15,-19 1-33-15,0 0-23 16,0 0-33-16,0 0-21 0,0 0-10 0,0 0-41 16,0 0 5-16,0 0-15 0,0 0-21 0,0 0 19 15,-45-10-39-15,45 10-13 0,-23-4-31 16,23 4 23-16,-15-3-20 0,15 3-25 0,-19-4-6 15,19 4 5-15,0 0-12 0,-19-1-16 0,19 1-33 16,0 0-3-16,-19 1-13 0,19-1-7 16,0 0-13-16,-19 9 16 0,19-9 7 0,-11 12-10 15,7-5-16-15,4-7 36 0,-11 19-33 16,7-8 26-16,0-1-39 0,4-10-7 0,-7 24 4 16,3-12 19-16,4 0-21 0,0-12 18 15,-7 23-10-15,7-12-10 0,0-11 9 16,0 18-14-16,0-18 12 0,0 17-23 0,0-17 26 15,7 13-16-15,-7-13-9 0,8 11 14 0,3-7-30 16,-11-4 15-16,19 6 13 0,-8-2-20 16,4-4 17-16,0 4-20 0,0-2 5 0,1 0 23 15,2 1-17-15,1-2-1 0,0 3-5 16,-4-1 15-16,0 0-25 0,0 1 0 0,0 1-13 16,4-2-20-16,-7 3-1 0,-1 0-7 0,4 1 15 15,-4-2 8-15,1 3 13 0,-1 0-8 16,-4-1 3-16,1 2 17 0,0 0-12 0,-8-9 23 15,15 16-13-15,-12-7 12 0,-3-9 1 16,0 17 5-16,0-17 12 0,-11 15-4 16,11-15 15-16,-15 17-18 0,4-10-5 0,-1-2-33 15,-6 0-24-15,6 0-38 0,-7 0-48 0,4-3-82 16,0 1-200-16,0-1-438 0,15-2-5 16,-26 2 108-16,11-2 102 0,15 0 41 0,-23-6 33 15,23 6 77-15</inkml:trace>
          <inkml:trace contextRef="#ctx0" brushRef="#br1" timeOffset="49290.4963">5921 2492 1052 0,'0'0'473'0,"12"-7"-15"16,-12 7-2-16,0 0-16 0,11-7 3 16,-11 7-36-16,0 0-41 0,0 0-18 0,0 0-33 15,0 0-36-15,0 0-36 0,0 0-18 16,-19-20-12-16,19 20-39 0,-23-5 3 0,23 5-14 15,-22-5-27-15,7 2-8 0,0 3-13 0,15 0-15 16,-23-3-5-16,23 3 2 16,-23-3-41-16,23 3 1 0,-22 0-27 0,22 0 14 15,-15 4 17-15,15-4-40 0,-19 6-8 0,19-6 12 16,-15 12 21-16,11-3-25 0,4-9-1 16,-11 20-28-16,7-8 24 0,0 0-29 0,0 0-2 15,0 1-39-15,4-13 23 0,-7 22 8 0,7-22 8 16,0 22 17-16,0-22-17 0,0 17-16 15,0-17 6-15,11 15 2 0,-11-15 35 0,8 10-19 16,-8-10-21-16,15 11 23 0,-4-7-6 16,-11-4 19-16,23 6-29 0,-12-4 11 0,4 1 5 15,0-2-13-15,4 1 8 0,0 0-3 0,-4 1-15 16,4-1 48-16,0 3 9 0,3-2-32 16,-6 2 6-16,2 1-21 0,1 0 36 15,-4 1-26-15,4 2 11 0,-8-2-3 0,5 1-18 16,-5 2 18-16,0 0 0 0,-3 0 38 15,-1 2-18-15,1-2-12 0,-4 4 41 0,-4-14 2 16,0 23 8-16,0-23-11 0,-8 27-14 0,0-15 4 16,-3 2-10-16,0-1 21 0,-4-1-31 15,0 0-36-15,0-2-43 0,-4 0-60 0,4-2-32 16,-4 1-129-16,0-2-299 0,0-1-427 0,0 1 53 16,4-4 97-16,-4 1 85 15,4-1 85-15,-4-1 91 0,4-1 26 0,-4 1 75 0</inkml:trace>
          <inkml:trace contextRef="#ctx0" brushRef="#br1" timeOffset="47719.5307">4571 2793 1328 0,'-11'-12'525'0,"11"12"-24"16,-8-16-27-16,8 16-39 0,-7-15 5 15,3 5-61-15,4 10 8 0,-4-17-62 0,4 17-23 16,-4-18-28-16,4 18-11 0,0-19-12 0,0 19-44 16,4-17-38-16,4 9 36 0,-8 8-61 15,15-17 19-15,-4 9-45 0,4-1-3 16,-3 2-28-16,3 1 11 0,0 0-11 0,-4 3-31 0,8 0-5 15,-8 0-5-15,-11 3-10 16,23 0 8-16,-23 0-6 0,19 6-18 0,-12 1-32 0,-7-7 37 16,12 15-14-16,-5-3-6 15,-7 1 18-15,0 3-18 0,-4 0-3 0,1 3 11 16,-1 1 15-16,-4 0 8 0,4 1-31 0,-3 1 23 16,-1-2-30-16,1 1 15 0,-1-1-16 15,-3-2 29-15,3 1-16 0,1 0-15 0,-1-3-26 16,1-2 36-16,-1-1 11 0,1-1 4 0,3 0 1 15,4-12-9-15,-8 18-7 0,5-9 52 16,3-9-32-16,-8 13 24 0,8-13 0 0,0 0-16 16,-4 15 16-16,4-15-8 0,0 0-8 15,0 0-2-15,0 0-31 0,19 11 0 16,-19-11 0-16,15 0 0 0,-15 0 0 0,27 2 0 0,-12-2 0 16,4 0 0-16,-4 0 0 15,4 0 0-15,-4 0 0 0,7 1-164 0,1-1-39 16,-8 0-60-16,8 0-62 0,-8 4-146 0,7-4-138 15,-7 1-426-15,8 2 137 0,-8 0 92 16,0 1 22-16,4 0 68 0,-4-1 89 0,0 2 69 16,0 1 76-16</inkml:trace>
          <inkml:trace contextRef="#ctx0" brushRef="#br1" timeOffset="46795.0809">3496 2811 1128 0,'0'0'515'0,"-15"-14"10"0,15 14-85 15,-7-8-18-15,7 8-25 0,0 0-41 0,-12-8-49 16,12 8 13-16,0 0-64 0,0 0-16 16,0 0-4-16,0 0-42 0,0 0 1 0,0 0-41 15,0 0 20-15,0 0-4 0,19 40-64 16,-7-31 12-16,-5 1 12 0,4-1-22 0,1 1-16 15,-1-2 8-15,4 1-5 0,0-3-31 0,-3 2 15 16,-1-2-25-16,4 1 33 0,-4-4-36 16,4 0-2-16,-3 0-3 0,3 1 5 0,-4-2-13 15,-11-2 26-15,26 1-23 0,-18 1-5 0,-8-2 2 16,23-2 3-16,-23 2-10 0,15 0 7 16,-15 0 3-16,0 0-15 0,0 0-8 15,22-3 13-15,-22 3-29 0,0 0-10 16,0 0-9-16,0 0 11 0,0 0 29 0,0 0-38 15,0 0 7-15,0 0 21 0,-41 30-15 0,26-20 25 16,7 4-26-16,-7 0 24 0,4-1-14 16,-4 2-9-16,7 1-32 0,-7-1 9 0,8 0-54 15,-5 1-39-15,5-2-26 0,-1 0-73 0,1-1-42 16,-1 4-163-16,1-2-366 0,7-3-211 16,0-12 83-16,-12 23 135 0,12-11 52 15,0-12 86-15,0 19 108 0,0-19-25 16,0 21 89-16</inkml:trace>
          <inkml:trace contextRef="#ctx0" brushRef="#br1" timeOffset="46403.5226">2784 2985 1302 0,'0'0'430'0,"-15"2"-33"16,15-2 15-16,0 0-41 0,0 0-58 16,-19 0-14-16,19 0-33 0,0 0-17 0,0 0-9 15,-15 0-35-15,15 0-41 0,0 0-5 16,0 0-24-16,0 0-9 0,0 0 25 0,0 0-41 16,0 0-16-16,0 0-22 0,0 0 7 0,0 0-20 15,0 0 13-15,0 0-11 0,0 0-18 16,0 0 19-16,45 5-23 0,-45-5 12 0,22 0-41 15,-6 0 29-15,2 0-20 0,-2 0-8 0,-1 0 2 16,3 0 3-16,5 0 9 0,-4 0-33 16,-4-2 19-16,11 2 1 0,-7 0-9 0,4 0 12 15,0 0-7-15,-5 0-18 16,5-2 15-16,-8 2-2 0,8-1-14 0,-4 1 1 0,-1 0 7 16,1 0-3-16,0 0 10 0,-4 0 4 15,-15 0-1-15,34-2 14 0,-19 2-16 16,0 0-13-16,-3-1-5 0,-12 1 19 0,30 1 6 15,-15-2 14-15,0 2-13 0,-15-1-24 0,26 0 9 16,-14 0-3-16,-12 0-5 0,30 2 7 16,-19-1-7-16,-11-1 10 0,27 0 2 0,-16 2 3 15,-11-2 16-15,23 0-16 0,-23 0-8 16,22 2 1-16,-22-2 2 0,15 0 8 0,0 2-14 16,-15-2 17-16,19 0-1 0,-19 0-5 15,15 0 5-15,-15 0-15 0,0 0 3 16,23 0 20-16,-23 0-26 0,0 0 8 0,19 0 0 15,-19 0-5-15,0 0-3 0,0 0-35 0,19 0-1 16,-19 0-15-16,0 0 7 0,11-6-47 16,-11 6 30-16,0 0-28 0,0 0-3 0,15-6-28 15,-15 6-21-15,0 0-68 0,0 0-75 0,0 0-61 16,0 0-77-16,0 0 10 0,-4-19-353 16,4 19 51-16,0 0 72 0,0 0 64 0,0 0 71 15</inkml:trace>
        </inkml:traceGroup>
      </inkml:traceGroup>
    </inkml:traceGroup>
    <inkml:traceGroup>
      <inkml:annotationXML>
        <emma:emma xmlns:emma="http://www.w3.org/2003/04/emma" version="1.0">
          <emma:interpretation id="{34E8EAF0-16AB-4566-AA5F-10DEE8F0F6FE}" emma:medium="tactile" emma:mode="ink">
            <msink:context xmlns:msink="http://schemas.microsoft.com/ink/2010/main" type="paragraph" rotatedBoundingBox="14768,5557 18073,5426 18095,5957 14789,60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176778-960A-4E39-B4F0-9184F31703DA}" emma:medium="tactile" emma:mode="ink">
              <msink:context xmlns:msink="http://schemas.microsoft.com/ink/2010/main" type="inkBullet" rotatedBoundingBox="14776,5777 15029,5767 15037,5961 14784,5972"/>
            </emma:interpretation>
            <emma:one-of disjunction-type="recognition" id="oneOf6">
              <emma:interpretation id="interp30" emma:lang="en-US" emma:confidence="1">
                <emma:literal>o</emma:literal>
              </emma:interpretation>
              <emma:interpretation id="interp31" emma:lang="en-US" emma:confidence="0.5">
                <emma:literal>0</emma:literal>
              </emma:interpretation>
              <emma:interpretation id="interp32" emma:lang="en-US" emma:confidence="0">
                <emma:literal>O</emma:literal>
              </emma:interpretation>
              <emma:interpretation id="interp33" emma:lang="en-US" emma:confidence="0">
                <emma:literal>.</emma:literal>
              </emma:interpretation>
              <emma:interpretation id="interp34" emma:lang="en-US" emma:confidence="0">
                <emma:literal>°</emma:literal>
              </emma:interpretation>
            </emma:one-of>
          </emma:emma>
        </inkml:annotationXML>
        <inkml:trace contextRef="#ctx0" brushRef="#br1" timeOffset="59875.7696">2210 4444 1197 0,'-7'-8'438'0,"7"8"-26"15,-15-8-23-15,15 8-23 0,-12-11-25 0,5 7-14 16,7 4-35-16,-23-7-15 0,23 7-34 16,-22-3-36-16,22 3 3 0,-19 4-38 15,19-4 4-15,-23 9-32 0,12-2-14 0,3 2-7 16,1 2-16-16,-1 0-17 0,1 0-23 0,7-11 4 15,-4 23 9-15,8-8-15 0,-4-15 12 16,7 26-38-16,1-14 18 0,3 0-4 0,4-2-17 16,0 0 3-16,0-4-4 0,8 0 17 15,-4-2-16-15,0-1-16 0,-4-2 8 0,7-1-5 16,-6 0 28-16,2 0 13 0,-18 0-2 0,31-6 15 16,-28-1-8-16,-3 7 0 15,15-16 5-15,-15 6-13 0,0 10-2 0,-7-25 5 0,-4 12-23 16,-1 2-15-16,-3-3 2 0,4 3-38 15,-4 0-36-15,0 1-41 0,3 3-39 16,-3-1-22-16,15 8-72 0,-22-2-75 0,22 2-186 16,0 0-502-16,-19 8 141 0,19-8 59 0,-4 14 33 15,4-14 123-15,0 19 23 0,0-19 112 16,11 22 54-16</inkml:trace>
      </inkml:traceGroup>
      <inkml:traceGroup>
        <inkml:annotationXML>
          <emma:emma xmlns:emma="http://www.w3.org/2003/04/emma" version="1.0">
            <emma:interpretation id="{D777F40E-9513-45D7-B536-0C7348D25C22}" emma:medium="tactile" emma:mode="ink">
              <msink:context xmlns:msink="http://schemas.microsoft.com/ink/2010/main" type="line" rotatedBoundingBox="17652,5443 18073,5426 18095,5957 17673,5974"/>
            </emma:interpretation>
          </emma:emma>
        </inkml:annotationXML>
        <inkml:traceGroup>
          <inkml:annotationXML>
            <emma:emma xmlns:emma="http://www.w3.org/2003/04/emma" version="1.0">
              <emma:interpretation id="{91E4CF32-8135-4C33-9B4D-C3ED478CD321}" emma:medium="tactile" emma:mode="ink">
                <msink:context xmlns:msink="http://schemas.microsoft.com/ink/2010/main" type="inkWord" rotatedBoundingBox="17652,5443 18073,5426 18095,5957 17673,5974"/>
              </emma:interpretation>
              <emma:one-of disjunction-type="recognition" id="oneOf7">
                <emma:interpretation id="interp35" emma:lang="en-US" emma:confidence="1">
                  <emma:literal>2</emma:literal>
                </emma:interpretation>
                <emma:interpretation id="interp36" emma:lang="en-US" emma:confidence="0">
                  <emma:literal>2.</emma:literal>
                </emma:interpretation>
                <emma:interpretation id="interp37" emma:lang="en-US" emma:confidence="0">
                  <emma:literal>.</emma:literal>
                </emma:interpretation>
                <emma:interpretation id="interp38" emma:lang="en-US" emma:confidence="0">
                  <emma:literal>Q</emma:literal>
                </emma:interpretation>
                <emma:interpretation id="interp39" emma:lang="en-US" emma:confidence="0">
                  <emma:literal>a</emma:literal>
                </emma:interpretation>
              </emma:one-of>
            </emma:emma>
          </inkml:annotationXML>
          <inkml:trace contextRef="#ctx0" brushRef="#br1" timeOffset="61719.9212">4926 4215 1213 0,'0'0'489'0,"-8"-14"-49"0,4 3-33 0,4 11-26 16,0-23-15-16,0 23-64 0,4-28-23 16,0 17-15-16,0-4-39 0,3 5-17 0,1 0-19 15,-8 10-35-15,19-17-26 0,-8 12-3 0,4 3-25 16,-15 2 5-16,23 0-21 0,-8 6-25 16,-4 0 3-16,4 3 9 0,-4 4-22 0,1 1-16 15,-5 7 18-15,-3-1 16 0,0 2-26 0,0 3-28 16,-8 0 6-16,4 2 23 15,-8-1-14-15,4 3 6 0,-3-2-33 0,-1-4 15 16,-3 4-3-16,0-2 3 0,3-4 17 0,1-1-7 16,-5 1 14-16,1-3-16 0,4-3-9 15,3-2 26-15,-4-1 15 0,4-2 3 0,4-10 13 16,-11 17 12-16,11-17-22 0,-7 14 2 0,7-14-18 16,0 0 2-16,-4 8 6 0,4-8-13 15,0 0-15-15,0 0 15 0,0 0-18 0,0 0-3 16,0 0-25-16,0 0 0 0,0 0-8 0,26 6 21 15,-26-6-26-15,19 0-5 0,-19 0-13 16,23 0 0-16,-12 0-15 0,8 1 2 16,-19-1-2-16,34 0 13 0,-19 0-29 0,4-1 1 15,3 1-4-15,-7 1 19 0,4-4 10 16,0 3-15-16,-4 0 5 0,-15 0 15 0,34 0-2 16,-23 0-19-16,-11 0 16 0,23 0-5 0,-23 0 26 15,23 0-57-15,-23 0-2 0,15 0 20 16,-15 0-41-16,0 0-23 0,19 0-61 0,-19 0-144 15,0 0-53-15,0 0-456 0,15-2 61 16,-15 2 75-16,0 0 66 0,0 0 136 0,0 0-21 16,0 0 26-16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1:48.94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01A3CC0-F8EB-4F88-8DF8-115B3D1F8D74}" emma:medium="tactile" emma:mode="ink">
          <msink:context xmlns:msink="http://schemas.microsoft.com/ink/2010/main" type="inkDrawing" rotatedBoundingBox="12750,1089 20939,1298 20908,2523 12719,2315" semanticType="enclosure" shapeName="Other"/>
        </emma:interpretation>
      </emma:emma>
    </inkml:annotationXML>
    <inkml:trace contextRef="#ctx0" brushRef="#br0">6924 15 1182 0,'0'0'438'16,"0"0"-29"-16,0 0 1 0,-3-18-24 0,3 18 16 15,0 0-33-15,-8-12 5 0,8 12-26 16,0 0-18-16,0 0-20 0,-8-13-26 0,8 13-18 16,0 0-46-16,0 0-38 0,0 0 7 15,0 0-28-15,0 0-17 0,0 0-19 16,0 0 21-16,0 0-41 0,0 0 18 0,0 0-23 15,8 61 10-15,-4-45-10 0,-4 3-26 16,0 2 10-16,4 0-20 0,-1 1 0 0,1 2 13 16,-4 0-26-16,4-1 6 0,3 1 2 0,-7-1-24 15,4 3 4-15,-4 1 9 0,4-3 9 16,3-1-24-16,-3 1 5 0,0-1-9 0,-4 1 1 16,8-2-9-16,-5 0-16 0,5 0 5 15,-4 0 16-15,-1 0-3 0,5 0-3 0,-4 0 3 16,-4-2-18-16,7 0 1 0,-3 0-24 0,0-2 36 15,0-2-18-15,-1 1 0 0,-3-2 0 16,4 2 0-16,-4-3 0 0,4-1 0 16,-4-13 0-16,0 26 0 0,4-13 0 0,-4-13 0 15,0 22 0-15,0-12 0 0,0-10 0 16,3 19 0-16,-3-19 0 0,0 18 0 0,0-18 0 16,0 19 0-16,0-19 0 0,4 15 0 0,-4-15 0 15,0 15 0-15,0-15 0 0,4 14 0 16,-4-14 0-16,0 0 0 0,0 15 0 0,0-15 0 15,0 0 0-15,0 0 0 0,0 0 0 16,4 17 0-16,-4-17 0 0,0 0 0 0,0 0 0 16,0 0 0-16,0 0 0 0,0 0-3 0,0 0-176 15,0 0-26-15,0 0-15 16,0 0-172-16,0 0-263 0,0 0-410 0,0 0 103 0,0 0 94 16,0 0 64-16,0 0 90 0,0 0 87 15,0 0 56-15,0 0 87 0,0 0 57 16</inkml:trace>
    <inkml:trace contextRef="#ctx0" brushRef="#br0" timeOffset="-4505.7429">287 952 801 0,'0'0'317'16,"0"0"-64"-16,0 0 14 0,-7-6-27 0,7 6 3 15,0 0-22-15,-12-7-14 0,12 7-13 16,0 0-12-16,0 0-15 0,-15-6 2 0,15 6-26 15,0 0 5-15,0 0-20 0,0 0-2 0,0 0-34 16,-7-6 26-16,7 6-52 0,0 0 6 16,0 0 2-16,0 0-23 0,0 0 24 0,0 0-1 15,0 0 3-15,0 0-11 0,0 0 13 16,0 0-25-16,30-14 0 0,-30 14-13 16,19-4 0-16,-19 4 5 0,22-3-5 0,-22 3 2 15,19-4-12-15,-4 4 51 0,4-3-72 16,-4 1 18-16,-15 2 1 0,30-2-14 0,-11 1 0 15,-4 2 3-15,4-1-8 0,-4 0 3 0,8 2 8 16,-4-2 2-16,-4 2-13 0,11-2 21 16,-11 3-36-16,12-3-1 0,-12 0 1 0,15 2 16 15,-4 0-1-15,-3-2 13 0,3 1-15 16,1-1 17-16,-5 0-27 0,9 0 2 0,-5 0-8 16,0 2 18-16,8-2 3 0,-11 0-3 0,3 0 16 15,5 2-42-15,-5-2 14 16,0 2 4-16,4-2 6 0,1 0-3 0,-5 0-23 15,0 0 36-15,8 0-20 0,-11-2 30 16,7 4-23-16,0-4 0 0,1 2-10 0,-5 0 0 16,4-2-3-16,-4 2 3 0,-3 0 15 0,11 0-12 15,-4-2 22-15,-3 2-20 0,3-1 8 16,0 1-21-16,0 0-5 0,-3 0 16 0,3 0-6 16,0 0 23-16,-4 1-20 0,1-1 21 15,7 0-24-15,-12-1 59 0,8 2-71 0,1-1 17 16,-1 0 3-16,-4 0-8 0,4 0 1 0,4 2 37 15,-4-2-17-15,-3 2-5 16,7-4 0-16,3 2-19 0,-3 0-14 0,0 0 12 0,8 0 13 16,-12 0-10-16,8-2 12 0,-8 2 1 15,11 0-16-15,-10 0 33 0,2 2-25 16,-2-2-15-16,-1 0 10 0,-8 2 15 0,12-2-10 16,-3 2 5-16,-5-1 15 0,12-1-20 15,-8 2 2-15,0-2-7 0,4 1 2 0,4-1-7 16,-4 0 2-16,-1-1 8 0,13 1 13 0,-9 0 12 15,1 0-27-15,0 0 12 0,0 0 0 16,-1 0 2-16,1 0-19 0,0 0 17 0,-4 0 2 16,0 0-1-16,0 0-1 0,3 1-13 15,1-2 26-15,-4 1-31 0,4 0 3 0,-4-2 15 16,-1 2-10-16,1-1 20 0,4-1-28 0,-4 0 24 16,8 4-9-16,-5-4 1 15,1 0-11-15,0 1-2 0,3-1-3 0,-3 2 5 16,0-2 1-16,-1 2 9 0,5-3 16 15,-4 1-25-15,-1 0 14 0,1-1-20 0,0 2 11 16,-4-1 4-16,3-2-14 0,1 1 9 0,0 1-15 16,-4-1 21-16,0 1-21 0,3-1 23 15,-7 1-20-15,4 1 12 0,4 1 3 0,-4-2-10 16,-4 1 0-16,0-2-8 0,8 2 41 16,-8-1-28-16,4 0 7 0,-4 1-7 15,1 1-10-15,-5 0 22 0,4 0-22 0,0 0 33 0,-3 0-28 16,3 0 20-16,-4 0-20 15,-3-2 15-15,7 2-23 0,-4 2 28 0,1-2-18 16,-1 0-10-16,1 0 21 0,3 1 5 0,0-2 4 16,0 1-17-16,0-2 3 0,0 2 7 15,1-2-28-15,6 2 15 0,-3-2 6 0,0 2 9 16,-4-1-12-16,1 1 0 0,3-2-5 16,-4 2 7-16,0-1 14 0,-4 1-9 0,4 0 1 15,-7 0-6-15,3-2-15 0,1 2 18 0,-1 0 13 16,1-1-5-16,-1 1-1 0,-3-3-9 15,3 3-16-15,-3-1 13 0,3 1-5 0,-3-2 20 16,-1 2-10-16,1 0 30 16,-4 0-50-16,3 0 28 0,-3 0-6 0,4-2-7 15,-4 4 5-15,0-4-10 0,0 2 5 0,3 0-3 16,-3 0 23-16,4 2-20 0,-5 0 26 16,1-2-29-16,4 0-17 0,0 0 12 0,-1 1 2 15,1-1 9-15,-4 0-6 0,3 0 24 16,1 3-11-16,0-3-3 0,3 0-2 0,-3 0 3 15,3 1-21-15,-3 1 28 0,-1-1-7 0,-3-1-1 16,4 0 16-16,-4 0-8 0,3 2-17 16,1-1 12-16,-4 1-20 0,3 0 27 0,1 1-32 15,-4-1-1-15,0 0 26 0,0-2 6 16,-1 1-22-16,1 2 9 0,0-2-8 0,0-1-11 16,0 2 16-16,-4-1-3 0,7-1-7 15,-6 3 2-15,2-3 21 0,1 2-13 16,0-2-5-16,-4 2-1 0,4 0 14 0,0-1-3 15,0 1-8-15,0-2 11 0,3 2-21 0,-3-1 33 16,4 1-35-16,-4 0-1 0,3 0 14 16,-3-1-9-16,4 1-9 0,-1-2 19 0,-3 1 9 15,0 1-18-15,0-2 15 0,0 2-8 16,-4-2-2-16,4 0 17 0,0 0-27 0,-1 3 5 16,-2-3 7-16,2 0 16 0,-3 0-3 15,4 0 10-15,0 0-46 0,-4 0 42 16,0 0-27-16,4 0 14 0,0 0-16 0,0 0 15 15,-4-3-2-15,4 3 10 0,0-2-20 16,0 2 5-16,-19 0 2 0,30-2 31 0,-11 2-41 16,-4 0 16-16,4-1-4 0,-4-1 9 0,-15 2-11 15,30-1 8-15,-15 1 5 0,-15 0-7 16,26-2-16-16,-14 2 10 0,-12 0 26 0,26-2-5 16,-11 0 5-16,0 1-33 0,-15 1-1 15,30-4-7-15,-15 4 3 0,0-3 9 0,-15 3-12 16,27-2 28-16,-12 2-22 0,-15 0 45 0,26-2-51 15,-14 1 15-15,-12 1-5 0,22 0 0 16,-7-2 13-16,-15 2 0 0,27-1-5 16,-12-1-2-16,-15 2-9 0,22-1 16 0,-22 1-2 15,23-3 14-15,-23 3-19 0,19 0 20 16,-19 0-13-16,19 0 5 0,-19 0-18 0,19-1 3 16,-19 1-1-16,22 0-4 0,-22 0 46 15,15 0-44-15,-15 0 13 0,19-2 5 0,-19 2-20 16,19-2 7-16,-19 2-5 0,15-1 41 0,-15 1-20 15,0 0 2-15,19 0-10 16,-19 0 5-16,0 0-20 0,23-2 51 0,-23 2-41 0,0 0 15 16,15 0-12-16,-15 0 14 0,0 0 14 15,22 2-8-15,-22-2-10 0,0 0 2 0,0 0 3 16,15 0 4-16,-15 0 1 0,0 0 13 16,0 0-16-16,0 0 29 0,0 0-36 15,16-7 30-15,-16 7-28 0,0 0-2 0,0 0-5 16,0 0 20-16,0-17-3 0,0 17-17 0,0 0 27 15,0 0-30-15,-4-22 16 0,4 22-4 16,0 0-12-16,-8-22 16 0,8 22-11 0,-4-18 3 16,1 7 7-16,3 11 29 0,-4-22-52 15,0 9 13-15,4 13 3 0,-4-28-6 0,4 15-9 16,-3 0 30-16,3 13-8 0,-4-27 23 0,0 12 6 16,4-1-49-16,0 16 20 0,-4-28-15 15,1 12-3-15,3 1 19 0,0 1-19 16,0 14 24-16,-4-30-14 0,4 16 16 15,0 14-10-15,-4-26-8 0,4 14 6 0,0 12-11 16,0-27 38-16,0 14-38 0,0 13 5 0,0-28 3 16,0 16-18-16,0 12 12 0,0-23 16 15,0 10 5-15,0 13-20 0,0-24 12 0,0 24-12 16,-4-24-24-16,4 11 16 0,0 13 0 0,-4-26 23 16,1 16-11-16,3 10 16 0,0-24-30 15,0 24 7-15,-4-19 28 0,4 19-54 0,-4-21 26 16,4 21 0-16,-4-20 31 0,4 20-41 15,-3-17 18-15,3 17-14 0,-4-17-4 0,4 17-5 16,0-17-6-16,0 17 26 0,-4-15-2 16,4 15-11-16,0-17 11 0,0 17-31 15,-4-15 30-15,4 15 21 0,0 0 3 0,0-21-26 16,0 21-3-16,-4-13 3 0,4 13-12 16,0 0 6-16,-3-18 14 0,3 18 5 0,0 0-8 15,0-16 3-15,0 16-13 0,0 0 2 0,-4-13-7 16,4 13 12-16,0 0 3 0,0 0-5 15,-4-17 0-15,4 17-10 0,0 0 10 0,0 0-10 16,0 0 13-16,0-17-16 0,0 17 28 0,0 0 18 16,0 0-38-16,0 0-2 0,0 0 12 15,0 0-39-15,-4-13 11 0,4 13-5 0,0 0 26 16,0 0-24-16,-11-9 11 16,11 9-1-16,0 0 6 0,0 0-3 0,-23-3 8 15,23 3 8-15,-18 0 20 0,18 0-36 0,-19 1 3 16,19-1 5-16,-23-1-3 0,23 1 13 15,-26 0-2-15,7 0-8 0,4 0 7 0,-4 0 3 16,0 0-20-16,-4 0 23 0,5 0 17 0,-5 0-35 16,-3 0 2-16,-1 0 24 0,-3 0-9 15,4 0-20-15,-1 0 3 0,-7 0-5 0,8-2 7 16,-4 2 3-16,0 0 5 0,-1 0-8 16,1 0 49-16,0 0-48 0,4-1 9 0,-8 1-9 15,4 0 14-15,3 0-14 0,-3 0 42 16,0 0-35-16,0 0-12 0,3 0 30 0,1 1-29 15,-1-1-7-15,1 0 31 0,-4 2-38 16,3-2 19-16,1 1-11 0,-4-1 34 16,3 0-34-16,5 2 19 0,-8-2-7 0,3 2 2 15,5-1 9-15,-8 1-22 0,7-2 11 0,-7 2-5 16,7-2-8-16,-3 2 18 0,-4-1-18 16,7-1 21-16,-4 2-14 0,-3-2 14 0,4 1-24 15,0 1 9-15,-5-2 24 0,5 2-27 16,3 0 7-16,-7-2-2 0,4 1 15 0,3 1 18 15,-7 0-7-15,7-2-6 0,-3 1-26 0,3 1 1 16,-3 0 2-16,3-2 21 16,-3 2-18-16,3-2 12 0,-3 1-20 0,-1-1 11 15,9 0-3-15,-9 2-29 0,5-2 29 0,-5 1-8 16,8-1 18-16,-3 0 8 0,-1 0-26 16,4 2 2-16,-3-2-4 0,3 0 5 0,-4 0 9 15,4 0 14-15,0 2-5 0,-3-2 32 16,3 0-45-16,0 2 0 0,-4-2-5 0,1 1 17 15,3-1-2-15,-4 2-13 0,4-2 16 0,-3 2-6 16,-1-2-9-16,1 1 6 0,-1-1-14 16,0 0 33-16,-3 2-6 0,0-2-14 15,-1 2-6-15,1-2 3 0,-4 2-3 0,3-2 41 16,1 1-33-16,-1-1-3 0,1 0 11 16,0 0-21-16,3 0 3 0,-3-1-1 0,3 1 9 15,4 1 9-15,-7-2 6 0,7 1-1 16,-8-2-14-16,9 2 9 0,-5 0-9 0,0 0 4 15,4 0 1-15,-7 0-6 0,3-2 0 0,-3 2 29 16,7 0-1-16,-7-2-38 0,7 2 13 16,-4 0-5-16,4 0-11 0,-7-1 52 0,3 1-44 15,1-2 29-15,-1 2-24 0,4-2 13 16,-3 2-13-16,3 0 14 0,-4 0-19 0,1 0 41 16,3 0-26-16,0 0-14 0,-4 0 19 15,4 0-9-15,-3-1 7 0,3 1-3 0,-4 0-7 16,4-2-2-16,-3 2 7 0,-1 0-5 15,1-2 2-15,3 2 11 0,-8-2-11 0,8 2 1 16,-3-1-21-16,-5 1 20 0,5-2 13 16,-5 1-5-16,5-1-10 0,-1 2 26 0,-3-2-24 15,7 2 6-15,-7 0-16 0,7 0 28 16,-4 0-20-16,0-2 23 0,-3 2-36 0,7 0 13 16,0-1-13-16,-7 1 26 0,7 0-11 0,-7 0 11 15,7 0 2-15,-8-2-10 0,9 2 18 16,-5-2 8-16,4 2-34 0,-4-1-7 0,1 1 9 15,3-2 6-15,-4 0 6 0,4 2 27 16,1-2-36-16,-5 2-4 0,4 0 17 16,0-1-8-16,0 1-4 0,-3-2 12 0,3 2-5 15,-4-1 3-15,4 1-13 0,1-2 7 16,-1 0 9-16,-4 2 7 0,0 0-8 0,1-2 0 16,-1 4-23-16,1-4 46 0,-5 1-45 0,1-1 1 15,3 2 9-15,1 0 2 0,-5-2-5 16,5 1 5-16,-5-1 10 0,1 2-10 0,3 0-13 15,0-4 13-15,1 4-18 0,3 0 26 16,-7 0-16-16,7 0 19 0,-4 0-17 0,4 0 22 16,-3 0-26-16,3 0 33 0,-4 0-26 0,4 0-2 15,-3 3 0-15,-1-3 10 0,4 1 0 16,4-1-5-16,-8 0-8 0,5 2 16 16,-1-2-21-16,0 1 0 0,0-1 19 0,0 2 17 15,-3-2-23-15,6 0 10 0,-2 0-23 16,18 0 3-16,-34 0 0 0,15 0 20 0,0 0-13 15,4 0 6-15,0 0 12 0,-4-2 18 16,19 2-38-16,-34 0 5 0,19 0-7 0,-4-1 4 16,-4 1-2-16,12 0 7 0,-8 0 9 0,0-2-6 15,1 1-13-15,-1 1 13 0,0-3-2 16,0 3-19-16,4-1 4 0,-4 1 19 0,0 0-2 16,0-2 11-16,1 1-6 15,2-1-18-15,-2 0 8 0,-1 2-10 0,0-2-3 16,4 1 16-16,-4 1-8 0,0-2 2 0,0 0 13 15,0 1-30-15,0-2 17 0,1 3 16 16,-1-3-5-16,4 2 2 0,-4 1 6 0,0-2-29 16,0 2 8-16,0 0 12 0,4 0-22 15,-4-1 17-15,0 2-4 0,19-1-3 0,-37 0-8 16,22 0 28-16,-4 0-33 0,4 0 34 0,-4 0-3 16,0 0-26-16,0-1 5 0,0 2-2 15,4-1 23-15,-4 0-18 0,19 0-3 0,-30 0 0 16,11 0-10-16,4-1 18 0,-7 2-2 0,10-2 17 15,-7 1-25-15,1 0 18 0,-1 0-26 16,-4-2 20-16,23 2-12 0,-30-2 10 16,11 2-8-16,8-1 8 0,11 1 23 15,-38-2-25-15,27 2 2 0,-4 0-3 0,15 0-5 16,-34-2-2-16,19 4 18 0,0-4-3 0,-1 4-10 16,-2-2 13-16,-5 0-31 0,23 0 33 15,-34 2-10-15,23-2-18 0,-8 1 23 0,0-1-13 16,8 2 3-16,-8-2-5 0,0 2 13 15,4-1 2-15,0 1-13 0,15-2 3 0,-34 1 7 16,23-1-4-16,11 0-19 0,-31 0 39 0,16 0-33 16,15 0 12-16,-26 0-7 0,15 0 15 15,-4 3-7-15,15-3-6 0,-27 0 3 16,16 1 20-16,11-1-20 0,-27 2 0 0,27-2-8 16,-22 3 18-16,11-3-17 0,11 0 6 15,-23 3 4-15,12-1 15 0,11-2-16 0,-23 4-7 16,23-4 2-16,-23 1-5 0,12 1 13 15,11-2 8-15,-26 4 7 0,14-3 6 0,-7 1-44 16,4-1 38-16,4 3-40 0,11-4 4 0,-30 1-2 16,15 1 49-16,0 0-44 0,3 0 15 15,12-2-15-15,-30 3 3 0,30-3-3 0,-26 1 15 16,15 1-17-16,-5 2 23 0,16-4 4 16,-22 1 21-16,10 1-33 0,12-2-2 15,-30 2-14-15,23-1 13 0,7-1 6 0,-23 2 4 16,4 0-9-16,19-2 17 0,-15 2-18 15,0-1-4-15,15-1 4 0,-19 5 8 0,19-5 10 16,-22 4-15-16,22-4 13 0,-19 1-3 0,19-1-3 16,-19 4-12-16,19-4 18 0,-23 1-11 15,8 1-7-15,15-2 10 0,-15 2 5 0,15-2 3 16,-26 2-13-16,26-2 12 0,-15 0-19 16,15 0 27-16,-15 1-30 0,15-1 17 0,-19 2-2 15,19-2-15-15,-15 1 17 0,15-1 6 0,-15 2-21 16,15-2 23-16,0 0-12 0,-19 2 2 15,19-2 10-15,-19 0 3 0,19 0-26 0,0 0 8 16,-23 2 2-16,23-2 11 0,-15 1-3 16,15-1-2-16,0 0 17 0,-26 0 1 0,26 0-26 15,-15 2 25-15,15-2-17 0,0 0 17 16,-15 0-7-16,15 0 30 0,0 0-45 16,-19 0 30-16,19 0-13 0,0 0-17 0,0 0 9 15,-19-2 19-15,19 2-21 0,0 0 11 0,0 0 12 16,-15-1-18-16,15 1 3 0,0 0-13 15,0 0 5-15,-23-2 18 0,23 2-3 0,0 0 1 16,0 0-19-16,0 0 29 0,-22-2-31 16,22 2 21-16,0 0-19 0,0 0-15 0,-19-2-22 15,19 2 4-15,0 0-43 0,0 0-95 0,0 0-123 16,0 0-107-16,0 0-367 16,0 0 57-16,0 0 51 0,0 0 57 0,-15 4 63 15,15-4 90-15,0 0-12 0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1:37.89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D4EC71E-D906-4BCC-A7D2-6CDA7158382C}" emma:medium="tactile" emma:mode="ink">
          <msink:context xmlns:msink="http://schemas.microsoft.com/ink/2010/main" type="inkDrawing" rotatedBoundingBox="12907,1325 13177,2272 12848,2366 12579,1418" semanticType="verticalRange" shapeName="Other">
            <msink:sourceLink direction="with" ref="{84D3ADDE-6F8F-407C-A476-780ABF5F860D}"/>
          </msink:context>
        </emma:interpretation>
      </emma:emma>
    </inkml:annotationXML>
    <inkml:trace contextRef="#ctx0" brushRef="#br0">35 51 883 0,'0'0'266'15,"0"0"10"-15,0 0-22 0,0 0 22 0,0 0-51 16,0 0-2-16,0 0 7 0,0 0-20 0,-12-12-28 16,12 12 33-16,0 0-33 0,0 0 5 15,0 0-24-15,0 0 14 0,0 0-26 0,0 0 23 16,0 0-41-16,0 0 8 0,-7-13-28 16,7 13 12-16,0 0-12 0,0 0 17 0,0 0-22 15,0-14 7-15,0 14-5 0,0 0-18 16,0 0-7-16,0 0 12 0,0 0-23 15,-8-13 18-15,8 13-23 0,0 0-12 0,0 0-21 16,0 0 15-16,0 0-10 0,0 0-16 16,0 0 6-16,0 0-3 0,0 0 16 0,0 0-26 15,0 0 2-15,0 0-2 0,0 0 23 0,0 0-28 16,0 0 5-16,-7 35-6 0,7-35-1 16,0 22-9-16,0-22-2 0,0 25 3 0,0-10 15 15,0 1 48-15,7-1-50 0,-7 0 20 16,0 2-47-16,0-2 11 0,8 1 11 0,-8-1-11 15,0 0 5-15,0 0 2 0,7 0 4 0,-7 0-19 16,0-1 18-16,0 3 3 0,0-4-18 16,8 3 7-16,-8-16 6 0,4 28-13 15,-4-13 0-15,3 1 10 0,-3-3-3 0,0 2 4 16,0-15-1-16,8 26-5 0,-8-12-5 16,0-3-1-16,0-11 1 0,4 22 21 0,-4-10 4 15,0-12-4-15,7 21-16 0,-7-11 0 16,0-10-3-16,0 21-2 0,8-8-16 0,-8-13 21 15,0 18-18-15,0-18 59 0,7 20-58 0,-7-20 24 16,0 20-7-16,0-20-13 0,0 17 16 16,0-17-8-16,4 17 2 0,-4-17 21 0,0 18-28 15,0-18 41-15,4 18-34 0,-4-18-5 16,0 16 1-16,0-16-1 0,0 17 23 0,0-17 1 16,4 17-26-16,-4-17 12 0,0 17-22 15,0-17 22-15,0 17-7 0,0-17 0 16,0 17 25-16,0-17-35 0,0 16-13 0,0-16 13 15,0 18 17-15,0-18-25 0,0 16 36 16,0-16-8-16,-4 14-10 0,4-14-18 0,0 0 15 16,0 17 3-16,0-17-10 0,0 0 25 0,0 0 5 15,0 17 3-15,0-17-25 0,0 0 9 16,0 0-17-16,0 0 28 0,0 0-8 0,0 15-8 16,0-15-5-16,0 0 19 0,0 0-1 15,0 0 3-15,0 0 10 0,0 0-8 16,0 0-7-16,0 0 15 0,0 0-28 0,0 0 7 15,11 3 8-15,-11-3 3 0,0 0-18 16,0 0 15-16,0 0-22 0,0 0 22 0,0 0-15 16,23-5 2-16,-23 5-5 0,0 0 24 0,22-3-14 15,-22 3 3-15,0 0 11 0,19-2-34 16,-19 2 28-16,19 0-7 0,-19 0 12 0,19-2-15 16,-19 2 10-16,0 0 13 0,19 0-38 15,-19 0 41-15,22 2-32 0,-22-2 9 0,12 0 0 16,-12 0-16-16,22 0 5 0,-22 0 11 0,19 0-19 15,-19 0 37-15,15 0-24 0,-15 0 6 16,23 2-1-16,-23-2-22 0,11 3 7 0,-11-3 18 16,15 0-12-16,-15 0 17 15,19 0-8-15,-19 0 47 0,0 0-59 0,15 2 12 16,-15-2-25-16,0 0 26 0,0 0-16 0,23 0 5 16,-23 0 1-16,0 0 12 0,0 0 0 15,15 0 0-15,-15 0-5 0,0 0-5 0,0 0 10 16,0 0-2-16,0 0 9 0,0 0-30 15,11-2-53-15,-11 2 9 0,0 0-76 0,0 0-64 16,0 0-157-16,0 0-285 0,0 0-234 0,0 0 81 16,0 0 81-16,0 0 76 0,0 0 77 15,0 0 28-15,0 0 61 0,0 0 13 16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1:45.76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D39862F-1AF1-4976-86DB-8B12D3504791}" emma:medium="tactile" emma:mode="ink">
          <msink:context xmlns:msink="http://schemas.microsoft.com/ink/2010/main" type="inkDrawing" rotatedBoundingBox="13581,1369 13614,2225 13599,2226 13566,1370" semanticType="verticalRange" shapeName="Line">
            <msink:sourceLink direction="with" ref="{84D3ADDE-6F8F-407C-A476-780ABF5F860D}"/>
          </msink:context>
        </emma:interpretation>
      </emma:emma>
    </inkml:annotationXML>
    <inkml:trace contextRef="#ctx0" brushRef="#br0">838 14 1011 0,'0'0'419'0,"0"0"-47"0,0 0-4 0,0 0-43 16,0 0 0-16,0 0-30 0,0 0-6 0,0 0-46 15,0 0-23-15,0 0-12 0,0 0-24 16,0-15 8-16,0 15-28 0,0 0 5 0,0 0-41 16,0 0-11-16,0 0 1 0,0 0-16 15,0 0-7-15,0 0-10 0,0 0 20 16,0 0-26-16,-4 53-15 0,4-35 10 0,0 2 0 15,0 2-2-15,0 3-18 0,0 0 33 16,0 1-18-16,4 1-31 0,-8 0-15 0,4-2 8 16,4 2 13-16,-4-1-19 0,0 0 1 0,0 0 4 15,4-1 65-15,-4 0-74 0,3-1-3 16,-3 4 7-16,4-3-38 0,-4 0 54 0,4 0-38 16,-4-1 35-16,0 1-22 0,4-4-21 15,-4 1 25-15,0-2-10 0,0-3-15 0,3 2 20 16,-3-3-9-16,0-1-42 0,0-15-56 0,0 28-13 15,0-15-69-15,0 2-144 16,0-15-207-16,-3 26-388 0,6-17 140 0,-3-9 61 16,0 17 47-16,0-17 63 0,0 0 57 0,8 19 66 15,-8-19 24-15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1:46.59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E29E324-48E0-4582-A6BC-64A9CA0DA687}" emma:medium="tactile" emma:mode="ink">
          <msink:context xmlns:msink="http://schemas.microsoft.com/ink/2010/main" type="inkDrawing" rotatedBoundingBox="14723,1350 14755,2268 14715,2270 14682,1352" semanticType="verticalRange" shapeName="Line">
            <msink:sourceLink direction="with" ref="{84D3ADDE-6F8F-407C-A476-780ABF5F860D}"/>
          </msink:context>
        </emma:interpretation>
      </emma:emma>
    </inkml:annotationXML>
    <inkml:trace contextRef="#ctx0" brushRef="#br0">1980-20 921 0,'0'0'440'0,"0"0"-35"16,0 0-34-16,0 0-33 0,0 0-34 0,0 0-20 15,0 0 6-15,0 0 22 0,0 0-46 0,0 0-20 16,0 0 5-16,-7 50-26 0,3-32-7 15,0 4-9-15,4 1 1 0,-7 2-2 0,7 1-34 16,-8 1 13-16,8 0-11 0,0 3-27 16,0 6 17-16,8-1 3 0,-8 3-18 0,0-3-15 15,7 2-21-15,-7-2 0 0,4 5-23 0,0-5 11 16,-4 0-55-16,4 1-63 0,-4-4-39 16,3-4-89-16,1 1-113 0,0 2-277 0,0-4-409 15,-4-2 29-15,0-2 96 0,0-1 141 16,0-1 8-16,-4-2 41 0,0 0 41 15,4-3 110-15,-4 1 13 0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2:05.33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A311A3F-B1B9-4194-A3DD-5E827E58BC2B}" emma:medium="tactile" emma:mode="ink">
          <msink:context xmlns:msink="http://schemas.microsoft.com/ink/2010/main" type="inkDrawing" rotatedBoundingBox="24810,1797 26013,1745 26014,1779 24812,1831" shapeName="Other">
            <msink:destinationLink direction="to" ref="{3E0D4562-7186-48FF-92E3-D4650DE0B5DC}"/>
            <msink:destinationLink direction="from" ref="{3E0D4562-7186-48FF-92E3-D4650DE0B5DC}"/>
          </msink:context>
        </emma:interpretation>
      </emma:emma>
    </inkml:annotationXML>
    <inkml:trace contextRef="#ctx0" brushRef="#br0">12125 458 1172 0,'-19'-5'478'15,"19"5"-37"-15,0 0-37 0,-12-7-22 0,12 7-57 16,0 0-10-16,-15-5-60 0,15 5-27 0,0 0-8 16,0 0-15-16,-11-7-10 0,11 7-26 15,0 0-13-15,0 0 0 0,0 0-20 0,0 0-6 16,0 0-10-16,0 0-7 0,49-1 7 15,-34-1-7-15,4 1-23 0,4 1-21 16,-1-2 28-16,8 0-28 0,4-2 5 0,0 3-5 16,8-1-10-16,-4-1-5 0,-1-1 15 0,5 3-30 15,-1-1 12-15,1-1-13 0,-1 3-5 16,1-2-12-16,-1 0-11 0,1 0 16 0,-5 1-3 16,1-1 10-16,0 2-15 0,-8 2-13 15,0-2 23-15,0 1-28 0,0-2 23 0,1 1-2 16,-5 0-11-16,0 0 10 0,-3-2 1 0,0 2-18 15,-1-1 12-15,-3-1 13 0,0 2-10 16,0-1-8-16,-4-2-5 0,4 2 8 16,-19 1 0-16,22-3-16 0,-22 3 19 0,23 0-11 15,-23 0-33-15,15 0 10 0,-15 0-33 16,19 0-26-16,-19 0-18 0,0 0-56 0,0 0-18 16,15 0-56-16,-15 0-67 0,0 0-169 0,0 0-150 15,0 0-270-15,0 0 88 0,0 0 99 16,0 0 31-16,0 0 82 0,0 0 61 0,0 0 44 15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2:05.75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E0D4562-7186-48FF-92E3-D4650DE0B5DC}" emma:medium="tactile" emma:mode="ink">
          <msink:context xmlns:msink="http://schemas.microsoft.com/ink/2010/main" type="inkDrawing" rotatedBoundingBox="25644,2127 25795,1524 26238,1635 26087,2237" semanticType="callout" shapeName="Other">
            <msink:sourceLink direction="to" ref="{2A311A3F-B1B9-4194-A3DD-5E827E58BC2B}"/>
            <msink:sourceLink direction="from" ref="{2A311A3F-B1B9-4194-A3DD-5E827E58BC2B}"/>
          </msink:context>
        </emma:interpretation>
      </emma:emma>
    </inkml:annotationXML>
    <inkml:trace contextRef="#ctx0" brushRef="#br0">13094 210 1215 0,'0'0'525'0,"-11"-17"-10"15,3 10-34-15,8 7-10 0,-8-12-41 16,8 12-16-16,-7-12-30 0,7 12-61 0,0 0-6 15,-8-8-84-15,8 8 28 0,0 0-28 0,0 0-20 16,0 0-24-16,0 0-7 0,0 0-41 16,0 0 15-16,23 41-18 0,-15-30 13 0,7 3-25 15,-4-1-14-15,8 3-25 0,-4-3 10 16,4 4-20-16,3-3-38 0,-3-2 40 0,4-2 13 16,-1 2-36-16,1-2 21 0,-4-1-36 15,4 0-2-15,-5 0 19 0,1-1-9 0,0-3-11 16,-4 0 6-16,-3-3-29 0,3 1 1 15,-15-3 9-15,18 3-22 0,-18-3 7 0,16 3 8 16,-16-3-13-16,0 0 11 0,18 0-16 16,-18 0 0-16,0 0 0 0,0 0 0 0,0 0 0 15,0 0 0-15,0 0 0 0,0 0 0 16,-56-3 0-16,41 7 0 0,-8 1 0 0,4 5 0 16,0 0 0-16,-3 2 0 0,-1 1 0 0,4 1 0 15,-3 2 0-15,3 0 0 0,0 1 0 16,0 0 0-16,0 3 0 0,4 2-75 0,0-1-117 15,0 1-153-15,4 1-328 0,3-2-387 16,-3 1 92-16,3-3 195 0,-3 2-36 16,3-4 118-16,1 0 49 0,-1-2 15 0,1-1 115 15,3-1 7-15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2:51.88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26DACE7F-AFF3-433E-9959-52A9C8082F9C}" emma:medium="tactile" emma:mode="ink">
          <msink:context xmlns:msink="http://schemas.microsoft.com/ink/2010/main" type="writingRegion" rotatedBoundingBox="18263,4640 19536,5716 19075,6261 17802,5186"/>
        </emma:interpretation>
      </emma:emma>
    </inkml:annotationXML>
    <inkml:traceGroup>
      <inkml:annotationXML>
        <emma:emma xmlns:emma="http://www.w3.org/2003/04/emma" version="1.0">
          <emma:interpretation id="{EC3706EE-FEBF-4F7A-8F75-CFF08E2CD9ED}" emma:medium="tactile" emma:mode="ink">
            <msink:context xmlns:msink="http://schemas.microsoft.com/ink/2010/main" type="paragraph" rotatedBoundingBox="18263,4640 19536,5716 19075,6261 17802,51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853C1C-36E8-4321-AD15-DAE1A14FECE3}" emma:medium="tactile" emma:mode="ink">
              <msink:context xmlns:msink="http://schemas.microsoft.com/ink/2010/main" type="line" rotatedBoundingBox="18263,4640 19536,5716 19075,6261 17802,5186"/>
            </emma:interpretation>
          </emma:emma>
        </inkml:annotationXML>
        <inkml:traceGroup>
          <inkml:annotationXML>
            <emma:emma xmlns:emma="http://www.w3.org/2003/04/emma" version="1.0">
              <emma:interpretation id="{307681F1-76D4-4D86-8C90-3EC7B88AB628}" emma:medium="tactile" emma:mode="ink">
                <msink:context xmlns:msink="http://schemas.microsoft.com/ink/2010/main" type="inkWord" rotatedBoundingBox="18263,4640 19536,5716 19075,6261 17802,5186"/>
              </emma:interpretation>
              <emma:one-of disjunction-type="recognition" id="oneOf0">
                <emma:interpretation id="interp0" emma:lang="en-US" emma:confidence="0.5">
                  <emma:literal>\.'</emma:literal>
                </emma:interpretation>
                <emma:interpretation id="interp1" emma:lang="en-US" emma:confidence="0.5">
                  <emma:literal>\.</emma:literal>
                </emma:interpretation>
                <emma:interpretation id="interp2" emma:lang="en-US" emma:confidence="0">
                  <emma:literal>\./</emma:literal>
                </emma:interpretation>
                <emma:interpretation id="interp3" emma:lang="en-US" emma:confidence="0">
                  <emma:literal>\.\</emma:literal>
                </emma:interpretation>
                <emma:interpretation id="interp4" emma:lang="en-US" emma:confidence="0">
                  <emma:literal>\.\\</emma:literal>
                </emma:interpretation>
              </emma:one-of>
            </emma:emma>
          </inkml:annotationXML>
          <inkml:trace contextRef="#ctx0" brushRef="#br0">5887 4480 1515 0,'-22'0'519'0,"22"0"-50"0,0 0-49 0,0 0-16 16,-19 0-35-16,19 0-54 0,0 0-8 15,0 0-36-15,0 0-18 0,0 0-22 0,0 0-24 16,0 0-7-16,0 0-18 0,0 0-14 16,0 0-14-16,0 0-11 0,53-13-10 0,-35 13-30 15,1-3-26-15,0 1-31 0,4 1-31 0,-4 1-12 16,3-2-29-16,-3 2-51 0,4 2-51 15,-4-2-42-15,-1 1-62 0,5 1-95 0,-4-1-134 16,4 1-435-16,-5-2 95 0,1 0 110 16,0 2 20-16,0-2 65 0,-4-2 65 0,4 0 42 15</inkml:trace>
          <inkml:trace contextRef="#ctx0" brushRef="#br0" timeOffset="246.3894">6483 4083 1935 0,'0'0'573'0,"0"0"13"0,0 0-12 0,0 0-19 16,0 0-56-16,0 0 13 0,0 0-61 15,4 55-24-15,0-38-46 0,-4 7 1 0,3-2-113 16,-3 0 61-16,0 2-110 0,4 3-82 15,-4 1-84-15,4-1-208 0,0 17-155 0,-1-10-841 16,1-1 85-16,0 3 129 0,-4-3 78 0,4-1 95 16,-4 2 75-16,0-5 107 0,4 1 12 15,-4-1 75-15</inkml:trace>
          <inkml:trace contextRef="#ctx0" brushRef="#br0" timeOffset="-1073.3217">5273 3598 1515 0,'-8'-10'504'0,"8"10"-15"0,0 0-69 15,0 0-16-15,-4-12-17 0,4 12-26 16,0 0-21-16,0 0-7 0,0 0-18 0,0 0-24 15,0 0-14-15,0 0-42 0,0 0-27 16,15 50 20-16,-11-36-44 0,-4 1-31 16,8 0 14-16,-5 1-42 0,1-3-27 0,0 5-81 15,0-2-58-15,0 1-76 0,-1 0-73 16,1-1-58-16,0 0-110 0,3 1-188 0,-3-2-419 16,4-4 70-16,-5 1 88 0,5-2 91 0,-8-10 53 15,11 13 71-15,-11-13 121 0</inkml:trace>
          <inkml:trace contextRef="#ctx0" brushRef="#br0" timeOffset="-600.9823">5559 3834 1269 0,'0'0'545'16,"0"0"-102"-16,0 0-13 0,0 0-20 0,0 0-14 15,0 0-24-15,0 0-52 0,-30-28-3 0,30 28-20 16,-8-10-10-16,8 10-37 0,-11-12-19 16,11 12-32-16,-7-13-4 0,7 13-23 0,0-16-16 15,0 16-3-15,0-16-35 0,0 16-31 0,0 0-18 16,7-22 16-16,1 13-29 0,-8 9-25 16,11-12-1-16,-3 4-7 0,3 4-35 15,-11 4-27-15,19-7-15 0,-19 7-2 0,22-2-8 16,-7 2-20-16,-15 0-8 0,23 2-3 15,-12 5-10-15,-11-7 8 0,19 10 20 0,-15-5 8 16,-4-5 0-16,11 17 12 0,-7-7-2 16,-4-10 8-16,0 17 33 0,0-17 18 0,-7 21-2 15,7-21 27-15,-12 19-22 0,5-11 22 0,7-8 16 16,-15 14 25-16,7-6 14 0,8-8 0 16,-15 3 19-16,15-3 22 0,0 0-1 0,-19 0 3 15,19 0-8-15,0 0 11 0,-15-20-19 0,11 8-33 16,4 12 8-16,-4-30-18 0,1 12 3 15,3-2-49-15,0-4-16 0,3 3-71 16,-3 3-28-16,4-1-21 0,-4 0-74 16,8 0-28-16,-1 5-85 0,1 3-145 0,-1 0-454 15,9 2 8-15,-5 7 77 0,-11 2 103 0,19-2 73 16,-19 2 52-16,26 7 56 0,-15 0 46 16</inkml:trace>
        </inkml:traceGroup>
      </inkml:traceGroup>
    </inkml:traceGroup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2:57.14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90DB1204-532D-45F2-AC83-36962D449FFF}" emma:medium="tactile" emma:mode="ink">
          <msink:context xmlns:msink="http://schemas.microsoft.com/ink/2010/main" type="writingRegion" rotatedBoundingBox="18235,6256 19683,7528 19287,7979 17839,6707"/>
        </emma:interpretation>
      </emma:emma>
    </inkml:annotationXML>
    <inkml:traceGroup>
      <inkml:annotationXML>
        <emma:emma xmlns:emma="http://www.w3.org/2003/04/emma" version="1.0">
          <emma:interpretation id="{0EBBC8B0-CFDE-4E0B-B2C4-3605BBBCABE4}" emma:medium="tactile" emma:mode="ink">
            <msink:context xmlns:msink="http://schemas.microsoft.com/ink/2010/main" type="paragraph" rotatedBoundingBox="18235,6256 19683,7528 19287,7979 17839,67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8C43D8-534E-4BE1-B8ED-AFA4A0F82833}" emma:medium="tactile" emma:mode="ink">
              <msink:context xmlns:msink="http://schemas.microsoft.com/ink/2010/main" type="line" rotatedBoundingBox="18235,6256 19683,7528 19287,7979 17839,6707"/>
            </emma:interpretation>
          </emma:emma>
        </inkml:annotationXML>
        <inkml:traceGroup>
          <inkml:annotationXML>
            <emma:emma xmlns:emma="http://www.w3.org/2003/04/emma" version="1.0">
              <emma:interpretation id="{E266C50B-AB5B-4066-8879-49818A6C7D7B}" emma:medium="tactile" emma:mode="ink">
                <msink:context xmlns:msink="http://schemas.microsoft.com/ink/2010/main" type="inkWord" rotatedBoundingBox="18235,6256 19683,7528 19287,7979 17839,6707">
                  <msink:destinationLink direction="with" ref="{B0FC72DC-3009-43EE-BAF5-7F41EB6F1A81}"/>
                </msink:context>
              </emma:interpretation>
              <emma:one-of disjunction-type="recognition" id="oneOf0">
                <emma:interpretation id="interp0" emma:lang="en-US" emma:confidence="0.5">
                  <emma:literal>~</emma:literal>
                </emma:interpretation>
                <emma:interpretation id="interp1" emma:lang="en-US" emma:confidence="0.5">
                  <emma:literal>.</emma:literal>
                </emma:interpretation>
                <emma:interpretation id="interp2" emma:lang="en-US" emma:confidence="0">
                  <emma:literal>r</emma:literal>
                </emma:interpretation>
                <emma:interpretation id="interp3" emma:lang="en-US" emma:confidence="0">
                  <emma:literal>v</emma:literal>
                </emma:interpretation>
                <emma:interpretation id="interp4" emma:lang="en-US" emma:confidence="0">
                  <emma:literal>V</emma:literal>
                </emma:interpretation>
              </emma:one-of>
            </emma:emma>
          </inkml:annotationXML>
          <inkml:trace contextRef="#ctx0" brushRef="#br0">6185 6222 1487 0,'0'0'499'0,"0"0"-26"0,0 0-30 16,-15-3-46-16,15 3-44 0,0 0-7 16,0 0-19-16,0 0-30 0,0 0-25 15,0 0-4-15,0 0-24 0,0 0-60 0,0 0 0 16,49 3-92-16,-49-3 11 0,27 2-50 15,-12-2-74-15,0 0-56 0,4 0-32 0,-1 0-98 16,1 2-210-16,-4-2-469 0,4-2 77 0,0 0 103 16,0-1 25-16,-4 0 115 0,4-3 18 15,-4 2 52-15,0-2 63 0</inkml:trace>
          <inkml:trace contextRef="#ctx0" brushRef="#br0" timeOffset="197.159">6664 5915 1955 0,'0'0'591'0,"0"0"-30"16,0 0-31-16,0 0-18 15,0 0-62-15,0 0 14 0,0 0-50 0,8 56-20 16,-5-31-89-16,1-2-3 0,0 3-33 0,3 4-141 16,-3 3-159-16,4-2-153 0,3 12-285 15,-3-9-567-15,-5 0 122 0,1-4 97 0,-4 0 80 16,0-2 113-16,-4-3 37 0,4 0-4 15,-3-6 56-15</inkml:trace>
          <inkml:trace contextRef="#ctx0" brushRef="#br0" timeOffset="-1218.1656">5367 5087 1551 0,'0'0'460'15,"-60"10"-22"-15,60-10-59 0,0 0 20 0,0 0-43 16,0 0-54-16,0 0-5 0,0 0-61 16,0 0-6-16,0 0-53 0,41 19 14 0,-30-18-11 15,4 3-52-15,-15-4 12 0,31 2-24 0,-13 0 9 16,-3-1-58-16,1 1-14 0,-16-2-12 16,22 2-2-16,-22-2-6 0,19 6-33 0,-19-6 0 15,15 4-8-15,-15-4-16 0,8 8 56 16,-8-8-24-16,0 0 45 0,-4 16-45 0,4-16 10 15,0 0 13-15,0 0-34 0,-11 26 8 0,11-26 18 16,-8 15-2-16,8-15-14 16,-4 17 3-16,4-17-14 0,-7 20 22 0,7-8-6 15,0-12-1-15,0 25 32 0,4-12-38 0,-1 2-7 16,1-1 43-16,4 2-13 0,-5-1-21 16,9 2-17-16,-5 0-8 0,1 0 21 0,3 0-8 15,-3 0 20-15,-5-2-23 0,5-1 3 16,-8-2 21-16,4 3 30 0,-4-15 18 0,-4 26-13 15,-4-13-8-15,1-2-2 0,-4 1-10 16,-5-3 10-16,1-1-28 0,-3 0 28 16,6-2-59-16,-3-2-28 0,-4-2-23 0,4 0-23 15,15-2-141-15,-26-4-200 0,14 1-547 0,1-4 89 16,11 7 67-16,-19-13 102 0,12 3 49 16,7 10 74-16,-4-18 48 0,4 18 101 0</inkml:trace>
          <inkml:trace contextRef="#ctx0" brushRef="#br0" timeOffset="-802.6775">5589 5362 1412 0,'0'0'492'15,"0"0"-42"-15,0-25-27 0,0 14-37 0,0 11-22 0,4-24-57 16,0 12-13-16,3-2-30 15,-3 2-29-15,-4 12-20 0,15-20-33 0,-7 12-8 16,3-1-33-16,0 2-21 0,-11 7-7 0,23-5-41 16,-23 5-1-16,19 2 9 0,-19-2-14 15,26 10 3-15,-18-1-10 0,3-1 0 0,-3 6-18 16,-1 1-5-16,1-1-8 0,-8 5 0 0,4-4 13 16,-8 2-15-16,0 4-6 0,-4-1 11 15,1 1-29-15,-1-3 19 0,-3 3-3 0,4-6 7 16,-1 2-19-16,0-4 9 0,5 0 41 15,-5-3 18-15,8-10-4 0,-7 17-19 0,3-7 20 16,4-10-1-16,-8 11-9 0,8-11 13 16,0 0-7-16,0 0-34 0,0 0 11 15,0 0-1-15,19 17-48 0,-19-17 25 0,19 2-35 16,-19-2-49-16,23 1-13 0,-8 1-48 0,-15-2-24 16,26 0-68-16,-7 1-154 0,-8 1-187 15,8 0-356-15,-4-2 41 0,-15 0 118 0,27-2 61 16,-12 2 31-16,-15 0 100 0,26 4 33 0,-11-2 131 15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2:47.77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37C0F5C3-A5CE-4FBB-874A-E48E8FF7EE0F}" emma:medium="tactile" emma:mode="ink">
          <msink:context xmlns:msink="http://schemas.microsoft.com/ink/2010/main" type="inkDrawing" rotatedBoundingBox="15644,5884 16564,5886 16563,5901 15643,5899" semanticType="underline" shapeName="Other"/>
        </emma:interpretation>
      </emma:emma>
    </inkml:annotationXML>
    <inkml:trace contextRef="#ctx0" brushRef="#br0">2991 4521 1476 0,'-15'-2'410'0,"4"0"-16"0,11 2-35 16,-23-1-1-16,23 1-66 0,-15-1-31 16,15 1-18-16,0 0-2 0,0 0-34 15,-26-2-33-15,26 2-36 0,0 0-12 0,0 0-16 16,0 0 13-16,0 0-19 0,0 0-9 15,0 0 13-15,0 0-44 0,0 0 2 0,0 0 16 16,64 9-33-16,-45-9 28 0,3 5-31 16,8-5-21-16,-3 0 6 0,-1 2 12 0,16-4-14 15,-5 2 9-15,1 2-30 0,3-2 12 0,-3 0 11 16,4-2-16-16,-5 2 6 0,5 0-21 16,-8-2-23-16,4-1 28 0,-8 6-15 0,-4-6 12 15,4 3-12-15,0 0 5 0,-7 0-16 0,3 0 9 16,-7 3-6-16,0-3-18 0,0 0-21 15,0 0-1-15,-4 0-35 0,0 0-4 0,-15 0-23 16,26 0-44-16,-26 0-153 0,19 2-147 16,-19-2-347-16,15-5 53 0,-15 5 103 15,0 0 28-15,12-6 84 0,-12 6 49 0,0 0 59 16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7:02:12.93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7B4682D-450A-4007-A5A9-C1E8BBCDB167}" emma:medium="tactile" emma:mode="ink">
          <msink:context xmlns:msink="http://schemas.microsoft.com/ink/2010/main" type="writingRegion" rotatedBoundingBox="7916,6619 10262,6699 10229,7642 7883,7562"/>
        </emma:interpretation>
      </emma:emma>
    </inkml:annotationXML>
    <inkml:traceGroup>
      <inkml:annotationXML>
        <emma:emma xmlns:emma="http://www.w3.org/2003/04/emma" version="1.0">
          <emma:interpretation id="{A29AB829-AB08-47FC-BD72-E93FD24088FD}" emma:medium="tactile" emma:mode="ink">
            <msink:context xmlns:msink="http://schemas.microsoft.com/ink/2010/main" type="paragraph" rotatedBoundingBox="7916,6619 10262,6699 10229,7642 7883,75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60AD86-21B9-4E89-AB2F-94F3F6384567}" emma:medium="tactile" emma:mode="ink">
              <msink:context xmlns:msink="http://schemas.microsoft.com/ink/2010/main" type="line" rotatedBoundingBox="7916,6619 10262,6699 10229,7642 7883,7562"/>
            </emma:interpretation>
          </emma:emma>
        </inkml:annotationXML>
        <inkml:traceGroup>
          <inkml:annotationXML>
            <emma:emma xmlns:emma="http://www.w3.org/2003/04/emma" version="1.0">
              <emma:interpretation id="{62AC0F42-8FF8-49B4-990D-1EFC0810B9C0}" emma:medium="tactile" emma:mode="ink">
                <msink:context xmlns:msink="http://schemas.microsoft.com/ink/2010/main" type="inkWord" rotatedBoundingBox="7916,6619 10262,6699 10229,7642 7883,7562"/>
              </emma:interpretation>
              <emma:one-of disjunction-type="recognition" id="oneOf0">
                <emma:interpretation id="interp0" emma:lang="en-US" emma:confidence="0.5">
                  <emma:literal>labX</emma:literal>
                </emma:interpretation>
                <emma:interpretation id="interp1" emma:lang="en-US" emma:confidence="0.5">
                  <emma:literal>lab</emma:literal>
                </emma:interpretation>
                <emma:interpretation id="interp2" emma:lang="en-US" emma:confidence="0.5">
                  <emma:literal>labx</emma:literal>
                </emma:interpretation>
                <emma:interpretation id="interp3" emma:lang="en-US" emma:confidence="0">
                  <emma:literal>1abX</emma:literal>
                </emma:interpretation>
                <emma:interpretation id="interp4" emma:lang="en-US" emma:confidence="0">
                  <emma:literal>1abx</emma:literal>
                </emma:interpretation>
              </emma:one-of>
            </emma:emma>
          </inkml:annotationXML>
          <inkml:trace contextRef="#ctx0" brushRef="#br0">25 285 1136 0,'0'0'484'0,"0"0"-31"16,0 0-33-16,0 0-47 0,0 0-7 15,-19 16-30-15,19-16-37 0,0 0-25 0,0 0-15 0,0 0-11 16,-7 10-20-16,7-10-29 0,0 0-12 15,0 0-20-15,0 0-14 0,0 0-4 16,0 0-11-16,0 0-18 0,41-17 8 0,-26 8-23 16,-3 1-3-16,-5-2-17 0,8-2-16 0,4-3 0 15,-11 0 13-15,7-6-28 0,0 3 0 16,-4 1 12-16,-3-3 3 0,7-1-18 0,-15 5-15 16,7-5 13-16,1 2-6 0,-4 7-4 15,3-1 38-15,1 1-6 0,-8 12 19 16,0-22-13-16,0 22-21 0,7-14 11 0,-7 14-19 15,0-12 14-15,0 12-27 0,0 0-1 16,0 0 17-16,0 0-13 0,0 0-27 0,-7 41 40 16,7-20-13-16,-8 2 1 0,8-1-29 0,-7 6 33 15,3-1-2-15,4 3-31 0,0-1 24 16,0 1-9-16,0 1 9 0,0-2-9 0,0 5 9 16,0-5-34-16,0 0 0 0,4-2 0 0,-4-2 0 15,7 3 0-15,-7-4 0 0,0-2 0 16,8 3 0-16,-8-6 0 0,0-1 0 0,0-1 0 15,7-4 0-15,-7 1 0 0,0-14 0 16,0 22 0-16,0-22 0 0,0 15 0 16,0-15-3-16,0 0-279 0,0 0-63 0,0 0-234 15,0 0-503-15,0 0 104 0,0 0 74 16,0 0 88-16,0 0 89 0,0 0 100 0,8-46 74 16,-8 29 7-16,0-1 88 0</inkml:trace>
          <inkml:trace contextRef="#ctx0" brushRef="#br0" timeOffset="1209.6653">681 349 1377 0,'-11'-14'463'15,"-4"2"-18"-15,0 2-7 0,7 1-8 16,1 3-33-16,7 6-23 0,-27-4-29 0,27 4-40 15,-26 4-31-15,11 4-36 0,0 4-5 0,3 0-18 16,-3 5-41-16,0 5-11 0,8 3-12 16,-1-2-20-16,-3 1-24 0,3-1 11 0,8 0-13 15,0 2-23-15,0-2 13 0,8-1-21 16,-1-1 3-16,-3-1-26 0,11-3-13 16,-7-2 1-16,7-1-16 0,-4-6 2 0,4-1-22 15,-7-3 15-15,7 0 2 0,-15-4-9 16,26 0 1-16,-26 0-12 0,27-12 16 0,-20 3-3 15,8-3 7-15,-7-2 8 0,-1-5-33 0,1 0 13 16,-4 0 17-16,3 1-9 0,-7 3 25 16,0 1 15-16,8 2 26 0,-8 12-3 0,0-22 26 15,0 22-13-15,7-18-17 0,-7 18-4 0,0-11 37 16,0 11 27-16,0 0-45 16,0 0-23-16,0 0-49 0,0 0-18 0,34 14 0 0,-26-6 0 15,-1 2 0-15,1 0 0 0,7 0 0 16,-4 1 0-16,-3-2 0 0,-1 5 0 15,8-2 0-15,-3 1-36 0,-5 2-223 0,1-1-76 16,-1 4-205-16,1-5-525 0,0-1 138 16,-5 1 106-16,5 0-11 0,-1-2 130 0,-7-11 24 15,8 15 130-15,-1-7 26 0,-7-8 41 0</inkml:trace>
          <inkml:trace contextRef="#ctx0" brushRef="#br0" timeOffset="1825.184">926-60 1615 0,'0'0'509'0,"0"-22"-23"0,-7 11-30 0,7 11-21 16,0-17-15-16,0 17-16 0,-8-17-32 15,8 17-45-15,0 0-27 0,0-17-52 0,0 17-8 16,0 0-12-16,0 0-15 0,0 0-39 0,0 0-8 16,0 0-22-16,15 65-45 0,-15-40 27 15,8 9 7-15,-1 0-36 0,1 12 8 0,-8-1-20 16,11-1 4-16,-3 0-7 0,-8-1-36 0,7 0 23 15,1-8-25-15,0 0 17 0,-8-2-17 16,7-8-13-16,-7-1 15 0,0-2-21 0,8-3 26 16,-5-4 16-16,-3 2 12 0,0-5-4 0,0-12-75 15,0 16 0-15,0-16 0 16,0 0 0-16,0 0 0 0,0 0 0 0,0 0 0 16,0 0 0-16,0 0 0 0,0 0 0 0,0 0 0 15,0 0 0-15,0 0 0 0,0 0 0 16,23-40 0-16,-15 33 0 0,3-1 0 0,-11 8 0 15,15-5 0-15,0 3-13 0,-15 2-51 16,26 0-28-16,-11 3 17 0,12 1-12 0,-12 2-2 16,8 3-9-16,-5-1 11 0,5 6-64 0,3-5 26 15,-3 5 12-15,-4-2 29 0,-4 0-31 16,0 3-3-16,-4-5 49 0,-3 2 10 0,0 0 23 16,-8 1 8-16,0-13-3 0,-16 26 18 15,5-16-7-15,4 4 20 0,-16-3-26 16,4-1 31-16,-4-1-28 0,5-2-25 0,-5-3-14 15,-3 2-40-15,-5-6-52 0,13 0-112 0,-5-16-161 16,-3 10-487-16,10-1 64 0,-6-3 90 16,-5-4 94-16,12 2 21 0,-3-7 87 0,2 3 46 15,1 1 121-15</inkml:trace>
          <inkml:trace contextRef="#ctx0" brushRef="#br0" timeOffset="2409.23">2310-146 1126 0,'0'0'371'0,"-22"32"-36"0,10-14-17 0,5 0-27 15,-8 8-19-15,0 1-21 0,-4 8-6 16,-4 15-12-16,-11-1 18 0,8 3-41 0,-12 3 15 16,4-2-23-16,-7 3-20 0,7-5-3 0,-4-1-20 15,4-3-5-15,-7 0-8 0,14-10-13 16,5-6-44-16,-1-1 37 0,4-6-32 0,4-3-9 16,4-1-19-16,-4-4-114 0,7-1 4 0,-7-1-96 15,15-2-114-15,-7 0-219 0,7-12-411 16,-12 15 132-16,12-15 35 0,-7 10 67 0,7-10 69 15,0 0 41-15,0 0 89 0</inkml:trace>
          <inkml:trace contextRef="#ctx0" brushRef="#br0" timeOffset="2973.3384">1764 4 1259 0,'0'0'374'0,"0"0"-11"0,0-13-51 0,0 13-20 16,0 0-31-16,0 0-7 0,0 0-6 15,0 0-30-15,0 0-16 0,0 0-8 0,0 0-22 16,0 0 38-16,0 0-39 0,30 36 6 16,-19-21-36-16,-3-1-13 0,7 5-6 0,0 1-12 15,4 2-2-15,-4 2-11 0,0 2-20 16,11 1-3-16,-11 2-20 0,12-1 5 0,3 1-13 15,-11-2-8-15,11 3 6 0,-4-4-1 16,1 2-22-16,-5-2 15 0,-7-3 7 0,4 1 1 16,-4-1-31-16,4-1 17 0,-4-2-7 15,0-1 13-15,-7-2-3 0,7 1 31 0,-4-2 3 16,-3-1 2-16,-1-4 23 0,1 1 23 0,3-2-5 16,-3 1 24-16,-8-3-30 0,0-8 7 15,15 14 34-15,-15-14 12 0,7 12-35 0,-7-12 17 16,8 8 17-16,-8-8-20 0,0 0-60 15,11 9 11-15,-11-9-53 0,0 0-47 0,0 0-41 16,0 0-59-16,0 0-99 0,4 9-64 0,-4-9-167 16,0 0-602-16,0 0 114 15,0 0 30-15,0 0 84 0,0 0 93 0,0 0 74 16,0 18 53-16,0-18 90 0,0 0-10 0</inkml:trace>
        </inkml:traceGroup>
      </inkml:traceGroup>
    </inkml:traceGroup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2:48.10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C9EC621-6F59-4997-B655-E4C70056CA8E}" emma:medium="tactile" emma:mode="ink">
          <msink:context xmlns:msink="http://schemas.microsoft.com/ink/2010/main" type="inkDrawing" rotatedBoundingBox="16577,5647 16742,5997 16544,6091 16378,5741" semanticType="strikethrough" shapeName="Other"/>
        </emma:interpretation>
      </emma:emma>
    </inkml:annotationXML>
    <inkml:trace contextRef="#ctx0" brushRef="#br0">3647 4365 1154 0,'0'0'394'0,"0"0"-33"15,0 0-33-15,0 0-13 0,0 0-1 0,-4 20-47 16,4-20-22-16,0 0-14 0,23 16-32 16,-8-10 16-16,-4 0-41 0,1 0-23 15,7 0-5-15,-4 1-20 0,0-4 7 0,7 0-15 16,-6 1-11-16,2-3-28 0,-3 0 11 0,1 3-3 15,2 0-8-15,-6-4-9 0,-12 0-35 16,22 3 19-16,-22-3-5 0,19 4-6 0,-19-4 6 16,12 5 15-16,-12-5-36 0,0 0 3 15,0 0-1-15,0 0 1 0,-19 32 0 16,7-22 23-16,5 0-44 0,-5 3 3 0,-3-1-12 0,8 3-7 16,-4-3 16-16,3 2-92 15,-3-1-59-15,3 1-84 0,1 3-164 0,-1-2-108 16,4-1-340-16,4-14 90 0,0 20 56 0,0-20 61 15,4 19 105-15,4-10 8 0,7-1 115 16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3:53.56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45B62BD-0B48-43C2-98C4-138DF9CA1804}" emma:medium="tactile" emma:mode="ink">
          <msink:context xmlns:msink="http://schemas.microsoft.com/ink/2010/main" type="inkDrawing" rotatedBoundingBox="3743,10347 10206,10192 10209,10319 3746,10475" shapeName="Other"/>
        </emma:interpretation>
      </emma:emma>
    </inkml:annotationXML>
    <inkml:trace contextRef="#ctx0" brushRef="#br0">104 182 701 0,'0'0'343'15,"-26"0"-28"-15,26 0-18 0,-23 3-29 16,23-3-12-16,-19 0-33 0,19 0-8 0,0 0-15 16,-22 0-13-16,22 0-47 0,0 0 9 15,-15 1-21-15,15-1-5 0,0 0 0 0,0 0 12 16,0 0-40-16,0 0 10 0,0 0 0 0,0 0-16 15,0 0-7-15,49 16-13 16,-27-14 6-16,-7-1 17 0,4 1-36 0,8-2-12 16,3-2-3-16,-4 2 7 0,4-1-7 0,12-1 21 15,-1-2-52-15,1 1 36 0,7 0-20 16,0-1-9-16,0 1-6 0,8-2 1 0,-8 1-17 16,7-1 10-16,20-2 18 0,-9 3-20 15,-2 0-8-15,10-1 7 0,-3 0-30 0,3 1 26 16,-11 1-29-16,8 0 13 0,-4 0 0 0,-19 0 3 15,7 2-8-15,1-1 15 0,-1-1-15 16,-7 2 13-16,8-3 10 0,3 2-15 16,-3 1-1-16,-1-1 14 0,-3-1-32 15,26 0 16-15,-14-1 0 0,10 1 39 0,-7-3-54 16,-4 3 22-16,-7 1-6 0,-1-2 1 0,1 3-20 16,-1-4 16-16,-3 2-11 0,4-1-10 15,14-1-5-15,-3-2 5 0,-19 4-5 0,0-4 13 16,8 2 2-16,11-3 11 0,-4 1-14 0,-15 2 19 15,7 0-5-15,-7 0-1 0,8 2-2 16,-8 0-15-16,0 0 15 0,0 0 20 0,-8 1-15 16,1 2 8-16,-1 0-21 0,1 0 29 15,-8 0-27-15,4 2 9 0,3 0 7 0,-7-2 13 16,0 1 3-16,0-1 15 0,4 3-29 16,-4-3 6-16,-1-3-10 0,1 6 10 15,4-6-8-15,-12 3 23 0,5 0-12 0,3 0-6 16,-8 0 3-16,4 0-13 0,4 0 8 15,-7 0 2-15,3 3 21 0,-4-3 23 0,4 0-52 16,4 0 11-16,-7 1-10 0,3-1 5 0,4 2-1 16,-8-2 9-16,4 1 2 0,4-1 0 15,0 2 7-15,-4-2-1 0,4 0-17 0,0 1 11 16,-4 1-10-16,4-2 18 0,0 2-8 0,-4 0 36 16,-3-2-54-16,7 1 28 0,-4 3-20 15,-4-3 10-15,8 1-18 0,-11 0 23 0,11 0-13 16,-12-1 13-16,12-1 11 0,-7 0-16 15,-5 2-31-15,5-2 26 0,3 1-5 16,-4-1 17-16,-3 0-2 0,3 2 1 0,-3 0-9 16,3 0 8-16,-3-1 5 0,3-1-7 15,1 2-6-15,-5 0 14 0,5-1 17 0,-12-1-28 16,8 2 0-16,-5-2 25 0,5 2-12 0,3-2 23 16,-3 1-16-16,3-1 14 0,-3 0-1 15,4 2-13-15,3-4-7 0,-4 2 15 0,0-1 3 16,-3 1-3-16,3-2 36 0,5 2-23 15,-5-2-13-15,-3 1 29 0,3-1 4 16,-3 2-15-16,-4-2 23 0,-4 2-10 0,4 0-8 0,-4 0 3 16,0-1-5-16,-15 1-21 15,34-2 15-15,-19 2 9 0,4 0 14 0,-4-2 8 16,7 2-27-16,-3-2-9 0,-4 2-33 16,8 0 18-16,-4-1 41 0,3 1-8 0,-3 0-25 15,-4-2-18-15,12 1-5 0,-12-1-8 0,7 0 12 16,-3 2 14-16,-4 0 15 0,4-2-44 15,4 1 37-15,3 1-22 0,-11-2-27 0,8 2 10 16,-4 2 8-16,3-2 25 0,-10 1-31 0,10-1 6 16,-3 2-11-16,-4 0-2 0,-15-2-11 15,23 0-15-15,-4 0-20 0,-19 0-10 0,15 2-34 16,-15-2-56-16,22 0-47 0,-22 0-155 16,12-2-520-16,-12 2 118 0,0 0 35 15,22-5 70-15,-22 5 46 0,0 0 89 0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3:58.598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66326B1-073B-4335-AC6D-4789BA2926C4}" emma:medium="tactile" emma:mode="ink">
          <msink:context xmlns:msink="http://schemas.microsoft.com/ink/2010/main" type="writingRegion" rotatedBoundingBox="5162,11010 7902,11091 7742,16548 5001,16467"/>
        </emma:interpretation>
      </emma:emma>
    </inkml:annotationXML>
    <inkml:traceGroup>
      <inkml:annotationXML>
        <emma:emma xmlns:emma="http://www.w3.org/2003/04/emma" version="1.0">
          <emma:interpretation id="{64590B91-1994-4C0F-8ADD-3C17BD67F4DE}" emma:medium="tactile" emma:mode="ink">
            <msink:context xmlns:msink="http://schemas.microsoft.com/ink/2010/main" type="paragraph" rotatedBoundingBox="5155,11114 6797,10928 6898,11821 5256,120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7D1D50-2AF8-43B8-AEC6-B08BF1D20C55}" emma:medium="tactile" emma:mode="ink">
              <msink:context xmlns:msink="http://schemas.microsoft.com/ink/2010/main" type="inkBullet" rotatedBoundingBox="5155,11114 5178,11111 5181,11146 5159,11149"/>
            </emma:interpretation>
            <emma:one-of disjunction-type="recognition" id="oneOf0">
              <emma:interpretation id="interp0" emma:lang="en-US" emma:confidence="1">
                <emma:literal>.</emma:literal>
              </emma:interpretation>
              <emma:interpretation id="interp1" emma:lang="en-US" emma:confidence="0">
                <emma:literal>:</emma:literal>
              </emma:interpretation>
              <emma:interpretation id="interp2" emma:lang="en-US" emma:confidence="0">
                <emma:literal>..</emma:literal>
              </emma:interpretation>
              <emma:interpretation id="interp3" emma:lang="en-US" emma:confidence="0">
                <emma:literal>,</emma:literal>
              </emma:interpretation>
              <emma:interpretation id="interp4" emma:lang="en-US" emma:confidence="0">
                <emma:literal>'</emma:literal>
              </emma:interpretation>
            </emma:one-of>
          </emma:emma>
        </inkml:annotationXML>
        <inkml:trace contextRef="#ctx0" brushRef="#br0">-1 29 1581 0,'0'-17'428'0,"0"17"-113"0,0 0-85 16,0-17-112-16,0 17-192 0,0 0-592 0,0 0 44 15,19-3 36-15,-19 3 64 0</inkml:trace>
      </inkml:traceGroup>
      <inkml:traceGroup>
        <inkml:annotationXML>
          <emma:emma xmlns:emma="http://www.w3.org/2003/04/emma" version="1.0">
            <emma:interpretation id="{69EE9FF3-4C4B-415A-971F-65286DF444A1}" emma:medium="tactile" emma:mode="ink">
              <msink:context xmlns:msink="http://schemas.microsoft.com/ink/2010/main" type="line" rotatedBoundingBox="5211,11204 6808,11023 6898,11821 5301,12002"/>
            </emma:interpretation>
          </emma:emma>
        </inkml:annotationXML>
        <inkml:traceGroup>
          <inkml:annotationXML>
            <emma:emma xmlns:emma="http://www.w3.org/2003/04/emma" version="1.0">
              <emma:interpretation id="{CA6C5285-8116-42F1-A8B1-09A085538206}" emma:medium="tactile" emma:mode="ink">
                <msink:context xmlns:msink="http://schemas.microsoft.com/ink/2010/main" type="inkWord" rotatedBoundingBox="5211,11204 6808,11023 6898,11821 5301,12002"/>
              </emma:interpretation>
              <emma:one-of disjunction-type="recognition" id="oneOf1">
                <emma:interpretation id="interp5" emma:lang="en-US" emma:confidence="1">
                  <emma:literal>int</emma:literal>
                </emma:interpretation>
                <emma:interpretation id="interp6" emma:lang="en-US" emma:confidence="0">
                  <emma:literal>int.</emma:literal>
                </emma:interpretation>
                <emma:interpretation id="interp7" emma:lang="en-US" emma:confidence="0">
                  <emma:literal>into</emma:literal>
                </emma:interpretation>
                <emma:interpretation id="interp8" emma:lang="en-US" emma:confidence="0">
                  <emma:literal>intI</emma:literal>
                </emma:interpretation>
                <emma:interpretation id="interp9" emma:lang="en-US" emma:confidence="0">
                  <emma:literal>int8</emma:literal>
                </emma:interpretation>
              </emma:one-of>
            </emma:emma>
          </inkml:annotationXML>
          <inkml:trace contextRef="#ctx0" brushRef="#br0" timeOffset="-152.9618">131 450 1220 0,'0'0'535'0,"-8"-19"-51"0,8 19-10 16,-7-16 10-16,7 16-6 0,0-14-17 0,0 14 12 15,-8-12-50-15,8 12-26 0,0 0-44 16,0 0 26-16,0 0-62 0,0 0 13 0,0 0-28 15,0 0-48-15,0 0-9 0,-15 37-50 16,19-21-24-16,-4 2 24 0,4 4-174 0,-4-2-21 16,7 0 0-16,-7 2 0 0,0-1 0 15,0 1 0-15,8-4 0 0,-8-1 0 0,0 0-226 16,7 0-273-16,-7-2-668 0,0-3 100 16,0-12 91-16,8 17 103 0,-8-17 103 0,0 0 66 15,0 12 72-15,0-12 92 0,0 0 7 16</inkml:trace>
          <inkml:trace contextRef="#ctx0" brushRef="#br0" timeOffset="462.6395">346 377 1435 0,'0'0'592'16,"0"0"-42"-16,0 13-84 0,0-13-8 0,7 21-43 15,1-9-26-15,-8 1-5 0,0 1-33 0,7 3-26 16,-7 0-39-16,0-1-27 0,8 5 25 16,-4-1-66-16,-4-3 27 0,4 0-14 0,-1-2-29 15,5 0-10-15,-8 0 20 0,0-15-15 0,0 19 18 16,0-19-7-16,7 14-131 0,-7-14-77 15,0 0 0-15,0 0 0 0,0 0 0 0,0 0 0 16,0 0 0-16,0 0 0 0,0 0 0 0,0 0 0 16,0-54 0-16,0 39 0 15,0-3 0-15,8 2 0 0,-8-1 0 0,0 0 0 16,7 0 0-16,-3 3 0 0,0 1 0 0,0 1 0 16,3 2 0-16,-7 10 0 0,15-12 0 15,-15 12 0-15,16-2 0 0,-16 2 0 0,0 0 0 16,18 10 0-16,-10 0 0 0,-1 2 0 15,1 0 0-15,0 5 0 0,-1 2 0 0,-3-4 0 16,3 1 0-16,1 0 0 0,-8 1 0 0,7-4 0 16,-7 1 0-16,8 0 0 0,0-4 0 15,-8 2 0-15,3-2-556 0,-3-10-606 0,15 12 125 16,-15-12 116-16,15 6 79 0,-15-6 89 0,0 0 52 16,16-5 84-16,-16 5 148 15,18-13-55-15,-10 5 48 0</inkml:trace>
          <inkml:trace contextRef="#ctx0" brushRef="#br0" timeOffset="916.7112">674 409 1732 0,'0'0'533'0,"0"0"-52"16,0 0-7-16,0 0-3 0,0 0-39 0,0 0-48 15,0 0-46-15,0 0-77 0,0 0 23 16,30-12-36-16,-11 11-9 0,-4 1-45 0,4-2-84 15,4 1-69-15,-1 1-97 0,-3-4-57 0,4 2-125 16,-12 4-307-16,12-5-415 0,-1 1 100 16,5 0 84-16,-9 2 85 0,5-1 87 0,-8 1 26 15,4-2 94-15</inkml:trace>
          <inkml:trace contextRef="#ctx0" brushRef="#br0" timeOffset="717.8654">810 289 1569 0,'0'0'540'16,"0"0"-33"-16,0 0-37 0,0 0-39 0,0 0-9 16,0 0-33-16,0 0-18 0,0 0-46 15,-8 58-15-15,8-41-31 0,0 3-13 16,0 2-54-16,4 2-12 0,0-2 2 0,-1 1-10 0,5 4-30 15,0 0-9-15,7-5-30 16,-12 0-18-16,5 0-5 0,7-4-26 0,-7 1-61 16,7-2-21-16,-4-1-30 0,4-3-42 0,0-1-17 15,-7-4-79-15,-1 0-11 0,5-1-77 16,3-1-79-16,-15-6-200 0,15 6-383 0,-15-6 81 16,11 2 34-16,-11-2 89 0,0 0 113 0,0 0 7 15,15-12 116-15,-15 12-8 0</inkml:trace>
          <inkml:trace contextRef="#ctx0" brushRef="#br0" timeOffset="1761.9595">1590 250 1487 0,'0'0'570'0,"-26"-3"-29"16,11-2-6-16,0 0-29 0,-4 0-4 0,4-2-34 16,-8-1-66-16,4-3-18 0,-3 0-30 15,3-1-34-15,4 0 33 0,-8-1-72 0,12-5-4 16,-4 2-67-16,7-3 53 0,1 0-119 16,-5 0 60-16,9-3-73 0,3 4-11 15,0 2 13-15,7-1-127 0,1 0-6 0,-1 0 0 16,8 5 0-16,-3 2 0 0,3 5 0 15,0 4 0-15,-15 1 0 0,26 4 0 0,-3 6 0 16,-16 4 0-16,12 3 0 0,-11 8 0 0,-1-1 0 16,-7 2 0-16,8 5 0 0,-16 3-8 15,8 1-59-15,-7 1 37 0,-8 4 1 0,3-1 1 16,5 0-15-16,-8-2-29 0,7-5 54 0,-3 2-20 16,11-1 33-16,-8-1-11 0,1-3-9 15,7-3 2-15,0 0 12 0,0-1-22 0,7-3 23 16,1 1 0-16,-4-2-1 0,11-4 19 0,0-2-44 15,0-2 26-15,11-3 10 16,-11-2 5-16,12-2-20 0,-5-2-16 0,5-4 26 16,-5-3 10-16,5-1-38 0,-5-3 12 0,-3-1-7 15,4-4 18-15,-16-2 5 0,5-1 10 16,-5-2 0-16,1 0-23 0,-16-2 23 0,8 0-5 16,-7-2 13-16,-5-1 5 0,5 2-28 15,-16-2-24-15,8 0-99 0,4 0-51 0,-12 1-69 16,4-9-239-16,-3 15-537 0,-1 0 44 0,4 3 163 15,4 0 16-15,-4 5 71 0,4 2 82 16,0 2 62-16,-4 1 64 0</inkml:trace>
        </inkml:traceGroup>
      </inkml:traceGroup>
    </inkml:traceGroup>
    <inkml:traceGroup>
      <inkml:annotationXML>
        <emma:emma xmlns:emma="http://www.w3.org/2003/04/emma" version="1.0">
          <emma:interpretation id="{6111CC0C-5984-4276-8F4A-A922B6ED80AA}" emma:medium="tactile" emma:mode="ink">
            <msink:context xmlns:msink="http://schemas.microsoft.com/ink/2010/main" type="paragraph" rotatedBoundingBox="5156,12614 7173,12801 7114,13436 5097,132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F19BD7-BDE6-4913-BBAC-F1340D8AEABD}" emma:medium="tactile" emma:mode="ink">
              <msink:context xmlns:msink="http://schemas.microsoft.com/ink/2010/main" type="line" rotatedBoundingBox="5156,12614 7173,12801 7114,13436 5097,13249"/>
            </emma:interpretation>
          </emma:emma>
        </inkml:annotationXML>
        <inkml:traceGroup>
          <inkml:annotationXML>
            <emma:emma xmlns:emma="http://www.w3.org/2003/04/emma" version="1.0">
              <emma:interpretation id="{04A77312-1C44-4ED1-8A73-87A78F935896}" emma:medium="tactile" emma:mode="ink">
                <msink:context xmlns:msink="http://schemas.microsoft.com/ink/2010/main" type="inkWord" rotatedBoundingBox="5156,12614 7173,12801 7114,13436 5097,13249"/>
              </emma:interpretation>
              <emma:one-of disjunction-type="recognition" id="oneOf2">
                <emma:interpretation id="interp10" emma:lang="en-US" emma:confidence="0.5">
                  <emma:literal>inti</emma:literal>
                </emma:interpretation>
                <emma:interpretation id="interp11" emma:lang="en-US" emma:confidence="0">
                  <emma:literal>intis</emma:literal>
                </emma:interpretation>
                <emma:interpretation id="interp12" emma:lang="en-US" emma:confidence="0">
                  <emma:literal>int</emma:literal>
                </emma:interpretation>
                <emma:interpretation id="interp13" emma:lang="en-US" emma:confidence="0">
                  <emma:literal>intlc</emma:literal>
                </emma:interpretation>
                <emma:interpretation id="interp14" emma:lang="en-US" emma:confidence="0">
                  <emma:literal>intl6</emma:literal>
                </emma:interpretation>
              </emma:one-of>
            </emma:emma>
          </inkml:annotationXML>
          <inkml:trace contextRef="#ctx0" brushRef="#br0" timeOffset="2795.7158">-5 1559 1110 0,'0'0'471'0,"0"0"-30"0,-4-10-93 0,4 10-21 16,0 0-122-16,0 0-44 0,0 0-97 0,0 0-94 0,0 0-160 16,0 0-432-16,0 0-2 15,0 0 61-15,49 21 87 0,-41-10 30 0</inkml:trace>
          <inkml:trace contextRef="#ctx0" brushRef="#br0" timeOffset="2615.0545">82 1847 1405 0,'0'-16'486'16,"0"16"-2"-16,0 0-57 0,0 0 21 0,0-16-28 15,0 16-26-15,0 0-17 0,0 0-37 0,0 0-12 16,0 0-34-16,0 0 11 0,0 0-12 16,0 55-64-16,0-38 6 0,0 2-20 0,0 3-33 15,7-2-18-15,-7 2-11 0,4 0-27 0,4 0-16 16,-1-2-115-16,1-1-39 0,7 0-66 16,-8-3-56-16,1-3-57 0,3 3-163 0,4-7-636 15,-7-1 55-15,3-1 119 0,-3-3 32 16,-8-4 84-16,15 6 79 0,-15-6 75 0,0 0 66 15</inkml:trace>
          <inkml:trace contextRef="#ctx0" brushRef="#br0" timeOffset="3757.1522">395 1874 1466 0,'0'0'515'0,"0"0"-55"15,0 0-45-15,-19-2-21 0,19 2-23 16,0 0-7-16,0 0-24 0,0 0-22 0,0 0 9 0,0 0-25 16,0 0-20-16,0 0-21 0,0 0-36 15,0 0-10-15,0 0-46 0,0 0 28 16,49 5-66-16,-49-5 35 0,26 0-58 0,-26 0-19 16,23-2-30-16,-23 2-97 0,26-1-54 15,-18-1-41-15,-8 2-72 0,26-3-110 0,-18 1-115 16,-8 2-156-16,26-5-369 0,-11 2 62 0,0 0 89 15,-15 3 87-15,27-6 75 16,-12 3 63-16,0-3 119 0</inkml:trace>
          <inkml:trace contextRef="#ctx0" brushRef="#br0" timeOffset="3454.203">417 1796 765 0,'0'-18'386'0,"0"18"-32"0,0-16 22 0,0 16-28 15,4-15-15-15,-4 15 28 16,0-13-36-16,0 13-13 0,0 0 13 0,4-16 18 0,-4 16-46 16,0 0 0-16,0 0-18 0,0 0-15 15,0 0-11-15,0 0 16 0,0 0-41 16,0 0-3-16,0 0-31 0,0 0 19 0,0 0-29 16,-4 63-5-16,4-44-28 0,4-1-10 15,-4 4 15-15,4 1-28 0,3-1-5 0,1 2-18 16,-8-2 5-16,7 0-25 0,1 0-19 0,0-3-50 15,3 1-16-15,-4-3 0 0,8 0 0 16,-7-4 0-16,0-1-47 0,-1 0-58 0,4-3-5 16,4-2-25-16,-7-1-60 0,0-1-43 15,-8-5-77-15,26 7-184 0,-26-7-576 0,15 1 82 16,-15-1 123-16,0 0 68 0,19-8 86 0,-19 8 84 16,0 0 53-16,0-15 123 0</inkml:trace>
          <inkml:trace contextRef="#ctx0" brushRef="#br0" timeOffset="4885.8642">388 1848 1259 0,'0'0'491'0,"-3"-14"-7"0,3 14-18 16,-4-12 8-16,4 12 2 0,0 0-51 0,-4-16-59 16,4 16-26-16,0 0-23 0,0 0 3 15,0 0-33-15,0 0-26 0,0 0-23 0,0 0-18 16,19 39-12-16,-12-22-45 0,1 2 22 16,-1 3-47-16,5 3-28 0,3 0 39 0,-8 0-37 15,1-3-4-15,0 6 2 0,-1-6-31 0,4 0 8 16,-11-2-15-16,8 0-11 15,-1-5 8-15,-7-1 11 0,8-1-44 0,-8-1-36 16,0-12 0-16,8 17 0 0,-8-17 0 0,0 0 0 16,0 0 0-16,0 0 0 0,0 0 0 15,0 0 0-15,0 0 0 0,0 0 0 0,0-48 0 16,0 29 0-16,0-5 0 0,-8-2 0 16,8 1 0-16,8-2 0 0,-8 4 0 0,3 1 0 15,1 1 0-15,-4 4 0 0,11 2 0 0,-11 2 0 16,15 1 0-16,-7 3 0 0,-8 9 0 15,15-8 0-15,-15 8 0 0,19 0 0 0,-19 0 0 16,23 8 0-16,-12 1 0 0,4 3 0 0,0 1 0 16,-4 2 0-16,4 2 0 15,-7 0 0-15,7 2 0 0,-7-1 0 0,3 1 0 16,-4 1 0-16,-7-1 0 0,8-1 0 0,0-2 0 16,-8-3 0-16,7 2 0 0,-3-2 0 15,0-1 0-15,-4-12-88 0,11 19-267 0,-3-10-127 16,-8-9-247-16,7 11-372 0,-7-11 111 15,15 5 109-15,-15-5 98 0,11 0 66 0,-11 0 85 16,0 0 2-16,23-10 123 0</inkml:trace>
          <inkml:trace contextRef="#ctx0" brushRef="#br0" timeOffset="5467.8354">845 1863 1348 0,'0'0'497'0,"-15"-6"-3"16,15 6-66-16,0 0-29 0,-16-7-20 0,16 7-49 15,0 0-10-15,0 0-33 0,0 0-21 16,0 0-10-16,0 0-54 0,42-3-15 0,-19 4-11 16,-8-1-27-16,11 2-39 0,-3-2-32 15,3 2-46-15,4-1-55 0,-3-1-67 0,-1 3-43 16,-3-3-82-16,3 0-192 0,-3 0-450 0,-8 1 84 16,4-1 7-16,3 2 149 15,-10-1 11-15,10 1 63 0,-7-2 49 0</inkml:trace>
          <inkml:trace contextRef="#ctx0" brushRef="#br0" timeOffset="5274.4755">894 1702 1116 0,'0'0'499'0,"0"0"-26"0,0 0-17 0,0 0-6 15,0 0-15-15,0 0-58 0,0 0-14 0,0 0-35 16,0 0-13-16,0 0 25 0,0 0-40 0,0 0-37 15,0 0-12-15,0 0-38 16,-15 35 37-16,15-35-52 0,0 31-1 0,0-11-13 16,0 0-7-16,0 3-29 0,0 2 24 0,7 1-50 15,-7-1-6-15,8 4-11 0,-5-2 22 16,12 2-55-16,-7-5 10 0,0 1-41 0,7-3-20 16,-4-3-39-16,4-3-11 0,0-1-68 15,0-1-3-15,4-2 1 0,-4-4-73 0,4-1-15 16,4 3-51-16,-8-8-100 0,4-2-212 0,-4 3-464 15,-15-3 98-15,15-2 87 16,-15 2 53-16,19-3 82 0,-19 3 106 0,7-13 47 16,-7 13 45-16,0 0 79 0</inkml:trace>
          <inkml:trace contextRef="#ctx0" brushRef="#br0" timeOffset="5833.7498">1493 1848 1986 0,'0'0'622'0,"0"0"-62"0,-7-10-32 15,7 10-68-15,0 0-40 0,0 0 5 0,0 0-33 16,0 0-57-16,0 0-12 0,-8 43-19 0,8-25-35 15,8 4-18-15,-8 1-23 0,0 3-42 16,0-1-4-16,7 1-54 0,-7-1-69 16,8 1-54-16,-8-3-46 0,7 1-76 0,-3-2-6 15,4-3-92-15,-1 0-75 0,1 0-163 16,-1-7-205-16,1-2-358 0,3 0 105 0,4-3 102 16,-7 0 75-16,-8-7 35 0,15 7 102 15,-4-4 50-15</inkml:trace>
          <inkml:trace contextRef="#ctx0" brushRef="#br0" timeOffset="6225.762">1731 2269 1387 0,'0'0'568'16,"0"0"5"-16,0 0 6 0,0 0-52 15,0 0 11-15,0 0-26 0,-27-29-21 0,27 16-84 16,-7-1-48-16,-1 1-19 0,8-2-18 0,-7-3-19 16,7 2-50-16,0-3-46 15,0 4-15-15,0 15-18 0,0-32-43 0,7 19 30 16,1 1-28-16,-1 2-99 0,5 1-34 0,3 6 0 15,0 2 0-15,-15 1 0 0,34 4 0 16,-15 1 0-16,3 5 0 0,-7 2 0 0,12 2 0 16,-12 2 0-16,11 2-13 0,-11-2-74 0,0 1 2 15,-7 0-58-15,3 0 28 0,-3-3 28 16,-8-1 15-16,0-1 34 0,0-12-1 0,0 20 42 16,0-20 17-16,-15 12 54 0,15-12 1 15,-19 7 19-15,11-7 19 0,8 0 15 0,-34-7 28 16,19-2-140-16,-7-1-16 0,3-3 0 15,4-6 0-15,-4-5 0 0,4 1 0 16,-8-6 0-16,12 0 0 0,3-6 0 0,1 3 0 16,-1-2 0-16,1-1 0 0,7 4 0 0,0-1 0 15,7 0 0-15,1 2 0 0,-1-1 0 16,1 6 0-16,3 1-285 0,12-1-362 0,-16 9-509 16,5 2 110-16,3 3 84 0,-8 1 107 0,8 3 100 15,-7 2 87-15,-8 5 36 0,0 0 99 16,19-1 14-16</inkml:trace>
        </inkml:traceGroup>
      </inkml:traceGroup>
    </inkml:traceGroup>
    <inkml:traceGroup>
      <inkml:annotationXML>
        <emma:emma xmlns:emma="http://www.w3.org/2003/04/emma" version="1.0">
          <emma:interpretation id="{531D1DDD-9AE7-4180-8985-8EA06F285CEA}" emma:medium="tactile" emma:mode="ink">
            <msink:context xmlns:msink="http://schemas.microsoft.com/ink/2010/main" type="paragraph" rotatedBoundingBox="5307,14049 7553,14115 7531,14837 5286,147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E1FD0D-9A29-4EBE-9842-2F162160DEC8}" emma:medium="tactile" emma:mode="ink">
              <msink:context xmlns:msink="http://schemas.microsoft.com/ink/2010/main" type="inkBullet" rotatedBoundingBox="5307,14049 5333,14049 5331,14095 5306,14094"/>
            </emma:interpretation>
            <emma:one-of disjunction-type="recognition" id="oneOf3">
              <emma:interpretation id="interp15" emma:lang="en-US" emma:confidence="1">
                <emma:literal>.</emma:literal>
              </emma:interpretation>
              <emma:interpretation id="interp16" emma:lang="en-US" emma:confidence="0">
                <emma:literal>/</emma:literal>
              </emma:interpretation>
              <emma:interpretation id="interp17" emma:lang="en-US" emma:confidence="0">
                <emma:literal>:</emma:literal>
              </emma:interpretation>
              <emma:interpretation id="interp18" emma:lang="en-US" emma:confidence="0">
                <emma:literal>,</emma:literal>
              </emma:interpretation>
              <emma:interpretation id="interp19" emma:lang="en-US" emma:confidence="0">
                <emma:literal>..</emma:literal>
              </emma:interpretation>
            </emma:one-of>
          </emma:emma>
        </inkml:annotationXML>
        <inkml:trace contextRef="#ctx0" brushRef="#br0" timeOffset="7155.048">147 2975 1180 0,'0'-15'445'0,"0"15"-53"0,4-14-29 15,-4 14-84-15,0 0-82 0,7-13-120 0,-7 13-136 16,0 0-174-16,15-3-478 0,-15 3 89 16,0 0 61-16,0 0 77 0</inkml:trace>
      </inkml:traceGroup>
      <inkml:traceGroup>
        <inkml:annotationXML>
          <emma:emma xmlns:emma="http://www.w3.org/2003/04/emma" version="1.0">
            <emma:interpretation id="{D418ADA0-6A10-47B3-8E88-7AB9B7FB295B}" emma:medium="tactile" emma:mode="ink">
              <msink:context xmlns:msink="http://schemas.microsoft.com/ink/2010/main" type="line" rotatedBoundingBox="5347,14176 7549,14241 7531,14837 5330,14773"/>
            </emma:interpretation>
          </emma:emma>
        </inkml:annotationXML>
        <inkml:traceGroup>
          <inkml:annotationXML>
            <emma:emma xmlns:emma="http://www.w3.org/2003/04/emma" version="1.0">
              <emma:interpretation id="{655217E2-7647-49D4-9397-63072A57DBD0}" emma:medium="tactile" emma:mode="ink">
                <msink:context xmlns:msink="http://schemas.microsoft.com/ink/2010/main" type="inkWord" rotatedBoundingBox="5347,14176 7549,14241 7531,14837 5330,14773"/>
              </emma:interpretation>
              <emma:one-of disjunction-type="recognition" id="oneOf4">
                <emma:interpretation id="interp20" emma:lang="en-US" emma:confidence="1">
                  <emma:literal>int32</emma:literal>
                </emma:interpretation>
                <emma:interpretation id="interp21" emma:lang="en-US" emma:confidence="0">
                  <emma:literal>Int32</emma:literal>
                </emma:interpretation>
                <emma:interpretation id="interp22" emma:lang="en-US" emma:confidence="0">
                  <emma:literal>1nt32</emma:literal>
                </emma:interpretation>
                <emma:interpretation id="interp23" emma:lang="en-US" emma:confidence="0">
                  <emma:literal>int2</emma:literal>
                </emma:interpretation>
                <emma:interpretation id="interp24" emma:lang="en-US" emma:confidence="0">
                  <emma:literal>in[32</emma:literal>
                </emma:interpretation>
              </emma:one-of>
            </emma:emma>
          </inkml:annotationXML>
          <inkml:trace contextRef="#ctx0" brushRef="#br0" timeOffset="7001.7195">185 3242 1950 0,'0'0'609'0,"0"0"-43"0,0 0-31 0,0 0-51 16,0 0-1-16,0 0-14 0,-4 40-75 16,4-24-20-16,0-16 2 0,4 34-100 0,-4-16 34 15,3 2-62-15,-6 1-7 0,3-2-36 0,3 0-39 16,-6 0-40-16,3 1-34 0,0-3-56 16,0 2-54-16,0-19-80 0,0 23-55 15,0-23-42-15,0 21-109 0,0-21-249 0,3 10-494 16,-3-10 59-16,0 0 120 0,0 0 70 15,0 0 71-15,0 0 115 0,0 0 0 0,0 0 92 16</inkml:trace>
          <inkml:trace contextRef="#ctx0" brushRef="#br0" timeOffset="7746.965">475 3237 1469 0,'0'0'455'15,"11"20"-30"-15,-11-7-28 0,0 1-18 0,8 2-13 16,-8-2-18-16,7 4-36 0,-7-2 39 16,8 2-64-16,-8 0-13 0,8-1 2 0,-8-1-15 15,0 3-15-15,3-2-18 0,1-2-34 0,-4 0-12 16,4 1-21-16,-4-4 21 0,0-12-16 15,7 20-27-15,-7-9 22 0,0-11-10 0,0 14-3 16,0-14-2-16,8 14 33 0,-8-14-43 0,0 0-31 16,0 0-38-16,0 15-67 0,0-15 0 15,0 0 0-15,0 0 0 0,0 0 0 0,0 0 0 16,0 0 0-16,0 0 0 16,0 0 0-16,0 0 0 0,0 0 0 0,0 0 0 15,0 0 0-15,0 0 0 0,0 0 0 0,0 0 0 16,0 0 0-16,0 0 0 0,0 0 0 15,0 0 0-15,0 0 0 0,0 0 0 0,0 0 0 16,0 0 0-16,0 0 0 0,0 0 0 0,0 0 0 16,0 0 0-16,-23-32 0 0,23 32 0 15,0 0 0-15,4-22 0 0,-4 22 0 0,0-20 0 16,0 20 0-16,4-26 0 0,-4 11 0 0,7 2 0 16,-7-5 0-16,0 3 0 0,0 1 0 15,8-1 0-15,-8-1 0 0,7 3 0 0,-7-2 0 16,0 15 0-16,8-18 0 0,0 10 0 0,-8 8 0 15,11-7 0-15,-11 7 0 16,0 0 0-16,0 0 0 0,30 14 0 0,-30-6 0 16,8 3 0-16,3 2 0 0,-4 0 0 0,1 2 0 15,0 0 0-15,-8 2 0 0,7-3 0 16,-7 1 0-16,8 0 0 0,-5 0 0 0,5-1-88 16,-1 0-206-16,-7-5-64 0,8 2-57 15,-8-11-169-15,15 7-473 0,-15-7 108 0,8 10 63 16,-8-10 87-16,18 1 78 0,-18-1 86 0,16 0 51 15,-16 0 105-15</inkml:trace>
          <inkml:trace contextRef="#ctx0" brushRef="#br0" timeOffset="8171.9471">781 3336 1274 0,'0'0'568'0,"-8"-8"-50"0,8 8-30 16,0 0-32-16,0 0-41 0,0 0-52 0,0 0-45 15,0 0-19-15,0 0-15 0,38-3-28 16,-38 3-28-16,34 0-64 0,-16 0-44 0,5 0-69 15,3 1-66-15,-3-1-52 0,11 0-53 16,-11 2-144-16,3-4-278 0,8 4-380 16,-11 0 93-16,3 0 135 0,-3 1 44 0,3 0 67 15,-3 1 45-15,-4-1 18 0</inkml:trace>
          <inkml:trace contextRef="#ctx0" brushRef="#br0" timeOffset="7986.2385">863 3313 1922 0,'0'-19'555'15,"0"19"-30"-15,0 0-72 0,0 0-18 16,0 0-33-16,0 0-5 0,0 0-67 0,0 0 5 15,0 0-30-15,0 0-18 0,0 0-39 16,0 61-28-16,0-40-5 0,0-2-15 0,0 3-54 16,8 2 7-16,-8 2-17 0,0-1-39 0,8-1-48 15,-1-1-70-15,-7 1 16 0,8-4-79 16,-1 1 15-16,4-5-49 0,-3-2-43 0,0-2-16 16,-1-3-130-16,4 0-174 0,5 0-533 0,-16-9 118 15,15 4 51-15,-15-4 70 16,0 0 94-16,0 0 67 0,22-11 74 0,-22 11 17 15</inkml:trace>
          <inkml:trace contextRef="#ctx0" brushRef="#br0" timeOffset="9086.1697">1354 3179 1328 0,'0'0'489'0,"0"0"-8"0,-15-4-18 0,15 4-43 16,0 0-46-16,0 0 2 0,0 0-35 16,0 0-55-16,49 0-17 0,-34 0-28 15,4-2-8-15,3 0-39 0,1 0-33 0,11 1-5 16,-8 1-15-16,-3-4-5 0,11 4-23 16,-8 0-21-16,4-1-15 0,-11 1-11 0,4 1 21 15,-8-1-10-15,-4 2 13 0,-11-2-29 0,23 5 26 16,-23-5-5-16,7 10-28 0,-7-10-8 15,0 0 5-15,0 0 10 0,-15 29 6 0,8-20 2 16,7-9-28-16,-12 22 0 0,5-11 10 16,-1 0-43-16,1 0 12 0,-1 3-9 0,8-14 1 15,-7 25 4-15,7-12-16 0,0 1 30 0,0-14-17 16,7 29-3-16,-7-16 29 0,8 0-29 16,-1 2 16-16,1 1-14 0,3-1-12 15,4 1 3-15,-7-1-3 0,7 0-15 0,-11-3 20 16,3 1 8-16,1 1 2 0,-8-4 44 15,0-10-18-15,0 22-5 0,0-22-21 0,-8 22 16 16,-3-11-1-16,3-4-17 0,1 2 0 16,-1-2-13-16,8-7-41 0,-26 8-41 0,18-6-43 15,8-2-65-15,-22 0-73 0,22 0-165 0,-19-10-220 16,11 1-393-16,8 9 96 0,-15-20 98 16,15 8 82-16,0 12 74 0,0-21 81 0,0 21 40 15,8-23 58-15</inkml:trace>
          <inkml:trace contextRef="#ctx0" brushRef="#br0" timeOffset="9487.0822">1863 3298 1868 0,'0'0'550'0,"-8"-24"-33"0,8 9-48 15,-7 0-39-15,3 0-54 0,4-1-15 0,0 16-15 16,4-30-60-16,3 15-35 0,1 0-10 15,7 3-24-15,0 0-10 0,4 2-50 16,3 3-11-16,-3 4-11 0,4 3-22 0,3 1 5 16,5 6-21-16,-5 5-15 0,-3 3-5 15,3 4-36-15,-11 4-3 0,4 3-15 0,-12 0-2 16,-7 3-1-16,0-4 39 0,0 8-46 16,-7-1-21-16,-4 0 49 0,-5 5-26 0,1-3 24 15,-3-7 7-15,2-2-18 0,1 1 13 0,0-2-26 16,4-6 60-16,3 0-22 0,1-4 37 15,-1-4 2-15,1 0 8 0,7-10-5 0,-8 17 17 16,8-17-45-16,0 12-36 0,0-12-31 16,0 0 0-16,23 9 0 0,-23-9 0 0,23 1 0 15,-5-1 0-15,5-1 0 0,-4 2 0 0,11-1 0 16,-4 0 0-16,-3-1-116 16,3 2-204-16,8 4-256 0,-11-1-581 0,3-1 113 15,-3 2 115-15,-8-3 102 0,-4 1 46 0,5 3 124 0,-1-2 27 16,-15-4 100-16,11 11 16 15</inkml:trace>
        </inkml:traceGroup>
      </inkml:traceGroup>
    </inkml:traceGroup>
    <inkml:traceGroup>
      <inkml:annotationXML>
        <emma:emma xmlns:emma="http://www.w3.org/2003/04/emma" version="1.0">
          <emma:interpretation id="{30829B30-7EE3-44D5-BD95-783C62C86115}" emma:medium="tactile" emma:mode="ink">
            <msink:context xmlns:msink="http://schemas.microsoft.com/ink/2010/main" type="paragraph" rotatedBoundingBox="5498,15896 7704,15781 7743,16529 5537,166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FDB377-AF98-4E8E-869E-B7D125DBAADC}" emma:medium="tactile" emma:mode="ink">
              <msink:context xmlns:msink="http://schemas.microsoft.com/ink/2010/main" type="line" rotatedBoundingBox="5498,15896 7704,15781 7743,16529 5537,16644"/>
            </emma:interpretation>
          </emma:emma>
        </inkml:annotationXML>
        <inkml:traceGroup>
          <inkml:annotationXML>
            <emma:emma xmlns:emma="http://www.w3.org/2003/04/emma" version="1.0">
              <emma:interpretation id="{58B09460-6EDE-47D4-BC31-64916C0C7D6B}" emma:medium="tactile" emma:mode="ink">
                <msink:context xmlns:msink="http://schemas.microsoft.com/ink/2010/main" type="inkWord" rotatedBoundingBox="5498,15896 6367,15851 6401,16503 5532,16548"/>
              </emma:interpretation>
              <emma:one-of disjunction-type="recognition" id="oneOf5">
                <emma:interpretation id="interp25" emma:lang="en-US" emma:confidence="1">
                  <emma:literal>int</emma:literal>
                </emma:interpretation>
                <emma:interpretation id="interp26" emma:lang="en-US" emma:confidence="0">
                  <emma:literal>into</emma:literal>
                </emma:interpretation>
                <emma:interpretation id="interp27" emma:lang="en-US" emma:confidence="0">
                  <emma:literal>int.</emma:literal>
                </emma:interpretation>
                <emma:interpretation id="interp28" emma:lang="en-US" emma:confidence="0">
                  <emma:literal>intt</emma:literal>
                </emma:interpretation>
                <emma:interpretation id="interp29" emma:lang="en-US" emma:confidence="0">
                  <emma:literal>inti</emma:literal>
                </emma:interpretation>
              </emma:one-of>
            </emma:emma>
          </inkml:annotationXML>
          <inkml:trace contextRef="#ctx0" brushRef="#br0" timeOffset="10330.7319">362 5081 1520 0,'-8'-11'476'0,"8"11"-13"16,0 0-53-16,0 0-11 0,0 0-28 16,0 0 1-16,0 0-45 0,0 0 11 0,0 0-41 15,0 0-15-15,0 0-34 0,0 0-15 16,15 55 10-16,-15-40-41 0,4 0 13 0,0 2-51 15,0 0-10-15,0 2-70 0,7 1 11 0,-11-2-67 16,0-1-51-16,7-3-44 16,-7 1-89-16,0-3-8 0,8 0-48 0,-8-12-90 15,7 14-231-15,-7-14-401 0,4 9 84 0,-4-9 85 16,0 0 82-16,0 0 76 0,0 0 80 16,0 0-1-16,0 0 73 0</inkml:trace>
          <inkml:trace contextRef="#ctx0" brushRef="#br0" timeOffset="10484.5562">403 4806 1354 0,'0'0'494'16,"0"-20"-90"-16,0 20-48 0,0 0-93 0,0-13-65 16,0 13-81-16,0 0-60 0,0 0-96 15,0 0-127-15,0 0-129 0,0 0-401 0,0 0 59 16,0 0 51-16,0 0 66 0</inkml:trace>
          <inkml:trace contextRef="#ctx0" brushRef="#br0" timeOffset="11022.5602">633 5048 1553 0,'0'0'525'0,"0"0"-57"0,0 0-48 16,0 0-36-16,0 0 3 0,0 0-37 0,0 40-2 15,0-25 3-15,8 1-41 0,-8 3-31 16,0-2 0-16,0 1-21 0,0 1 16 0,0 0-51 16,8-5 0-16,-8 3-42 0,0-2 22 15,0-15-24-15,0 26-8 0,0-15-17 0,0-11-3 16,0 16-8-16,0-16 26 0,0 0-61 16,0 0-8-16,0 0-100 0,0 0 0 0,0 0 0 15,0 0 0-15,0 0 0 0,0 0 0 0,11-41 0 16,-7 25 0-16,-1-6 0 0,5 4 0 15,-8 0 0-15,7 2 0 0,-7 0 0 0,8 1 0 16,0 2 0-16,-8 0 0 0,7 3 0 16,-7 10 0-16,19-12 0 0,-19 12 0 0,15-1 0 15,-15 1 0-15,15 7 0 0,-4-3 0 0,5 7 0 16,-9-3 0-16,8 4 0 0,-4 2 0 16,5 0 0-16,-1 1 0 0,-8-3 0 15,12 5 0-15,-11-2-134 0,-1 1-109 0,1-3-23 16,-1 3-54-16,4 1-146 0,-11-2-138 15,8-3-435-15,-8-2 74 0,8 1 97 0,-8-11 90 16,7 14 105-16,1-6 33 0,-8-8 84 16,11 7 52-16</inkml:trace>
          <inkml:trace contextRef="#ctx0" brushRef="#br0" timeOffset="11454.5077">1018 5155 1192 0,'0'0'387'0,"0"0"-11"0,0 0-48 0,0 0-13 16,0 0-39-16,34-10 11 0,-34 10-42 16,15-2-4-16,-15 2-52 0,23-2-9 0,-4 1-63 15,-19 1-37-15,26-2-75 0,-11 2-133 0,-15 0-233 16,23-2-369-16,-8 2 27 0,-15 0 86 16,26 0 48-16,-11 2 83 0,-15-2 56 15</inkml:trace>
          <inkml:trace contextRef="#ctx0" brushRef="#br0" timeOffset="11273.0709">1052 5024 1499 0,'0'0'492'0,"0"0"-31"0,0-18-47 16,0 18-14-16,0 0-27 0,0 0-12 16,0 0-43-16,0 0-3 0,0 0-19 0,8 43-9 15,-1-24-18-15,1 1-3 0,-8 2-48 0,7 3-11 16,-3 0-35-16,4-1-14 0,-1 5 1 16,1-5-62-16,-8-2-12 0,7 0-21 0,1-2-72 15,-1-1-30-15,-3-1-39 0,4-5-67 16,-1-1-37-16,1-1-70 0,-8-11-138 0,15 10-146 15,-15-10-323-15,7 3 75 0,-7-3 25 0,0 0 121 16,0 0-3-16,0 0 118 16,19-13 51-16,-19 13-3 0</inkml:trace>
        </inkml:traceGroup>
        <inkml:traceGroup>
          <inkml:annotationXML>
            <emma:emma xmlns:emma="http://www.w3.org/2003/04/emma" version="1.0">
              <emma:interpretation id="{30C30F58-A04B-49A1-A0FC-5523F69544D5}" emma:medium="tactile" emma:mode="ink">
                <msink:context xmlns:msink="http://schemas.microsoft.com/ink/2010/main" type="inkWord" rotatedBoundingBox="6870,15948 7711,15905 7743,16529 6903,16573"/>
              </emma:interpretation>
              <emma:one-of disjunction-type="recognition" id="oneOf6">
                <emma:interpretation id="interp30" emma:lang="en-US" emma:confidence="1">
                  <emma:literal>64</emma:literal>
                </emma:interpretation>
                <emma:interpretation id="interp31" emma:lang="en-US" emma:confidence="0">
                  <emma:literal>64.</emma:literal>
                </emma:interpretation>
                <emma:interpretation id="interp32" emma:lang="en-US" emma:confidence="0">
                  <emma:literal>€4</emma:literal>
                </emma:interpretation>
                <emma:interpretation id="interp33" emma:lang="en-US" emma:confidence="0">
                  <emma:literal>4</emma:literal>
                </emma:interpretation>
                <emma:interpretation id="interp34" emma:lang="en-US" emma:confidence="0">
                  <emma:literal>@4</emma:literal>
                </emma:interpretation>
              </emma:one-of>
            </emma:emma>
          </inkml:annotationXML>
          <inkml:trace contextRef="#ctx0" brushRef="#br0" timeOffset="12450.9099">1885 5317 1292 0,'0'0'589'0,"0"12"-64"16,0-12 4-16,0 0 6 0,0 0-20 15,-7 17-36-15,7-17-39 0,0 0-25 0,-23 5-11 16,23-5-33-16,-11 0-64 0,11 0-15 0,0 0-3 15,-30-10-30-15,15 2-70 0,3 1 52 16,5-2-54-16,-1-1-3 0,1-2-35 16,-8-2-149-16,11-1 0 0,-4-4 0 0,8 3 0 15,-7 0 0-15,7-1 0 0,0 17 0 16,0-28 0-16,7 15 0 0,1-1 0 0,-4 3 0 16,11 1 0-16,-8 4 0 0,8-1 0 0,4 5 0 15,4 2 0-15,-8 3 0 0,4 3 0 16,3 3 0-16,-3 1 0 0,4 2 0 0,-8 1 0 15,-4 1 0-15,4 4 0 0,-7-4-41 16,-1 4 0-16,-7-3-5 0,0-1 22 16,0-14 14-16,-7 28 26 0,7-14-27 0,-8-2 34 15,-7 0-2-15,8-4 17 0,-5-2 8 16,-3 2-17-16,0-6-29 0,15-2 0 0,-19 3 0 16,19-3 0-16,-30-10 0 0,19 0 0 0,-4-6 0 15,0-4 0-15,0-6 0 0,3-1 0 16,-3-4 0-16,8-1 0 0,-1 5 0 0,1-6 0 15,7 6 0-15,0 1 0 0,0 1 0 16,3 2 0-16,1 1 0 0,4 0 0 0,7 3 0 16,-8 0 0-16,5 6-34 0,3-1-301 0,0 8-75 15,0-5-209-15,4 4-484 16,-12 6 97-16,-7 1 110 0,27 1 87 0,-12 6 87 0,0-5 67 16,-8 3 28-16,5 3 43 0</inkml:trace>
          <inkml:trace contextRef="#ctx0" brushRef="#br0" timeOffset="12846.9622">2134 4848 1484 0,'8'-17'471'0,"-8"17"-36"16,0-13-12-16,0 13-37 0,7-12-7 0,-7 12-41 15,0 0-8-15,0 0-2 0,0 0 15 16,0 0-75-16,0 0 19 0,0 0-36 0,0 0-31 16,0 0 18-16,-15 54-31 0,15-38-20 0,0 0 31 15,0 0-31-15,0 0-39 0,8 3 19 16,-8-2 7-16,7 2 5 0,1 1-31 15,-1-4 11-15,1 2-51 0,3-3 2 0,4 0-92 16,1-3-18-16,2-2 0 0,-3-3 0 0,8-2 0 16,-4-2 0-16,4 0-16 0,3-3-71 15,-3 0-36-15,-5 0-41 0,5-1 65 16,-4-1-132-16,-4-1-22 0,0 3-218 0,4-4-579 16,-4 1 65-16,-15 3 58 0,15-7 113 0,-15 7 87 15,11-10 41-15,-3 3 118 0,-8 7 20 16</inkml:trace>
          <inkml:trace contextRef="#ctx0" brushRef="#br0" timeOffset="13065.8618">2485 4825 1668 0,'0'0'556'0,"0"0"-26"0,0 0-18 16,0 0-34-16,0 0 4 0,-15 22-35 15,15-22-47-15,0 26 7 0,0-10-46 16,0 3-34-16,7 1 9 0,-7 4-50 0,8 2-7 15,0 2-20-15,-8 3-24 0,7 0-109 0,1 1-11 16,-5-1-46-16,5 0-102 0,0-1-85 16,-1 1-53-16,1-1-126 0,-1-2-842 0,1-2 89 15,3-1 113-15,-11-5 93 0,8-5 106 16,-8 2 27-16,7-4 107 0,-7 0 87 0,0-13 12 16</inkml:trace>
        </inkml:traceGroup>
      </inkml:traceGroup>
    </inkml:traceGroup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4:21.77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0173C40-0847-4C25-A256-82029011DC37}" emma:medium="tactile" emma:mode="ink">
          <msink:context xmlns:msink="http://schemas.microsoft.com/ink/2010/main" type="inkDrawing" rotatedBoundingBox="13275,10306 21397,10369 21390,11282 13267,11218" hotPoints="21283,10145 21339,10908 13540,11475 13484,10713" semanticType="enclosure" shapeName="Rectangle">
            <msink:sourceLink direction="with" ref="{9BDE37B6-A366-4D58-88DC-607A425850BE}"/>
            <msink:sourceLink direction="with" ref="{2DFF3D1D-F96E-45E2-B4B8-C764316CC7B5}"/>
            <msink:sourceLink direction="with" ref="{A245E9C6-9AC3-45FF-99A3-5536A4B546F6}"/>
            <msink:sourceLink direction="with" ref="{611FC5BC-8A85-4B94-AAFC-701E344533A5}"/>
          </msink:context>
        </emma:interpretation>
      </emma:emma>
    </inkml:annotationXML>
    <inkml:trace contextRef="#ctx0" brushRef="#br0">-136-127 189 0,'0'0'153'0,"0"0"11"0,0 0 18 0,0 0 7 15,0 0-7-15,0 0 8 0,0 0 4 16,0 0 8-16,0 0-7 0,0 0 17 0,0 0-30 16,0 0 33-16,-19 2-20 0,19-2-1 15,0 0-15-15,0 0-2 0,0 0-31 0,-19-4 0 16,19 4-23-16,0 0 0 0,0 0-24 0,0 0 9 15,0 0-21-15,0 0 20 0,0 0-20 16,0 0-15-16,0 0 5 0,0 0-21 0,0 0 1 16,0 0-11-16,0 0 5 0,0 0 0 0,0 0-20 15,49 10 17-15,-49-10-17 16,19 5 5-16,-8-3-8 0,-11-2-5 0,27 3 3 16,-12-1-21-16,-4 2 2 0,4-3 6 0,8 1 3 15,-4 0 9-15,3 1-32 0,5-1 14 16,7 0-9-16,-4-2-6 0,4 0 18 0,7 0-10 15,1 0 3-15,14-2-8 0,-7 2-11 16,8-2 14-16,-4 2-8 0,3-2 25 0,-3 1-23 16,4 1 13-16,-4 0-12 0,3 0-4 0,-3 0 11 15,0 1 16-15,-4 1-19 0,0 2 11 16,4-3-16-16,-4 2 21 0,0 3-13 0,3-3 59 16,-3 2-51-16,0 0-3 0,4 1-5 0,-4-2 51 15,0 0-33-15,8 0-18 0,-8 0-8 16,4 1 6-16,-4-1-16 0,0-1 38 0,0 0-17 15,0 3-6-15,0-3-15 0,0 1 5 16,-4 1 36-16,-7 1-25 0,3-2-3 16,-3 0 10-16,11-1-13 0,-8 3-2 0,1-4 2 15,7 2 31-15,-8 0-33 0,9-1 7 16,-5-1-2-16,0 1-2 0,-4-1 32 0,1 0-38 16,-1 1 3-16,1-1 5 0,-4 1-3 0,-1-1 19 15,1 0-16-15,0-1-1 0,-1 1-4 16,1 1 0-16,-8-3-5 0,4 4 17 0,-4-2 24 15,-3-1-24-15,3 2-17 0,0-1 25 0,0-2-15 16,-3 4 33-16,-1-3-46 0,-3 2 6 16,3-1 14-16,1 0-7 0,-5 0 2 15,1 0-7-15,-4-1 8 0,3 2-24 0,1-1 13 16,0-1 23-16,-5 2-33 0,5-2 46 16,-8-1-40-16,8 2 11 0,-4-2-9 0,-1 1 20 15,1-1-20-15,4 2 20 0,-4-2-28 16,-4 2 43-16,11-2-35 0,-7 2 18 0,4-2-26 15,-4 0 23-15,3 0-16 0,1 0 9 0,-4 2-1 16,3-2-13-16,1 1 21 0,0-1-12 16,3 2 4-16,-3-2-5 0,3-2 8 0,-3 4 10 15,-1-2-13-15,5 0 19 0,-1 0-16 0,1 1 2 16,-1-1 23-16,0 0-20 16,4-1-20-16,1 1 25 0,-1 0-7 0,-4 0 32 15,1-2-48-15,10 1-2 0,-7 1-8 0,-3-4 17 16,7 2 32-16,4 0-16 0,-5-1 3 15,5-1-19-15,-4 1-1 0,0 2 4 0,4-2 21 16,-4-1 0-16,0 0-19 0,3 1 6 0,1 0-7 16,-4 1 4-16,0-1 13 0,4-2-17 15,-4 3-3-15,0-2 17 0,-1 0-12 0,5 0 18 16,0 1-16-16,-4 0-7 0,0-1 5 16,4 2 13-16,-1-1-8 0,1 0 0 0,0-1 5 15,-1 2-10-15,1-2 0 0,0 4 5 0,3-4 5 16,-3 2 48-16,0 2-70 0,-1-2 9 15,1 1-2-15,0-1 2 0,0 2 21 16,-1-1-18-16,1-1-6 0,0 4 11 0,-1-4-5 16,1 2 26-16,0 0-21 0,-4 2-8 15,3-2 11-15,-3 0 7 0,0-2 0 0,0 2-12 16,-4 0-6-16,4 0-2 0,-3 2-8 0,-1-2 33 16,0 0-23-16,0 0 8 0,4 0-5 15,-4 0 36-15,0 0-46 0,-3 0 22 0,3 0-12 16,-4 0 0-16,1 0-5 0,-1 0 30 15,0 0-22-15,1 0-19 0,-5 0 24 0,5 0-3 16,-4 0-13-16,-5 1 44 0,5-1-29 16,-4 2-4-16,0-1-3 0,0-1-6 15,3 2 4-15,-3-2 30 0,0 2-28 0,0 0-1 0,0 0 1 16,-1-2 3-16,-2 3 7 0,2-2-10 16,1 3 2-16,0-2 3 0,-4-1-5 15,4-1 5-15,-4 2 10 0,4-1-5 0,0-1-5 16,0 2-7-16,0 0 14 0,-4-2-17 0,7 2 23 15,-7-2-16-15,8 0 6 0,-8 0-16 16,4 2 6-16,0-4 9 0,-4 4 8 0,4-2-12 16,0-2 2-16,-19 2 2 0,30 0 16 15,-15 0-41-15,0 0 5 0,-15 0 41 0,30 2-35 16,-19-2 17-16,-11 0-8 0,27 0-10 16,-16 1 6-16,-11-1 4 0,19 0 11 0,-19 0-16 15,23 4-2-15,-23-4-8 0,15 1 8 16,-15-1 2-16,22 0-12 0,-22 0 9 0,15 2-7 15,-15-2 39-15,19 2-24 0,-19-2-4 16,19 0 25-16,-19 0-34 0,23-4-4 0,-23 4 17 16,19-1-10-16,-1-1 3 0,1 0 0 0,-4 1 15 15,4-1-8-15,-4 0 6 0,4 2 2 16,-4-2-10-16,4 0 2 0,-19 2 3 0,30-1 18 16,-11 1 3-16,-8-2-24 0,-11 2 3 15,23-1 3-15,-23 1-1 0,23-2 3 16,-23 2-2-16,22-2 5 0,-10-1-19 0,-12 3-6 0,22-3 14 15,-22 3 6-15,23-4 32 0,-12 0-50 16,-11 4-11-16,27-4-50 0,-16 2-68 16,-11 2-109-16,23-4-98 0,-12 4-447 0,-11 0 66 15,34 3 63-15,-19-3 99 0,0 1 30 16,4 1 104-16</inkml:trace>
    <inkml:trace contextRef="#ctx0" brushRef="#br0" timeOffset="-2185.3075">1648 674 959 0,'0'0'320'0,"0"0"-12"0,45 3-22 16,-45-3-25-16,34 3-25 0,-19-1-1 0,4 0-27 15,0 0-9-15,3 1-17 0,1 0 13 16,7 2-39-16,-3-1-21 0,-1-1-4 0,8 1-18 16,0-1-3-16,4 1-11 0,-5-1 24 0,5 0-28 15,4-1-18-15,-5-1 10 0,5 1-31 16,7 2 26-16,-8-4-23 0,5 1 10 15,-5-1-28-15,-3 0 10 0,3 2-30 0,1-2 9 16,-1 1 14-16,-3 1-19 0,0-2 9 16,3 1-11-16,-3 2-16 0,0-3 14 0,-1 0-8 15,-3 1 17-15,4 1 4 0,3-2-19 16,-7 0-2-16,8 2 15 0,-8-4-31 0,7 2 1 16,1 0 10-16,-5 0 4 0,1 0 17 0,4 0-29 15,-5-2-13-15,1 1 5 0,4 2 23 16,-5-2 3-16,5-2-28 0,-12 3 5 0,11 0 2 15,-3 0-4-15,0 0 32 0,0 0-17 0,-5 0 0 16,5 0-21-16,0 0 23 0,0 0-25 16,-1 0 5-16,1 0 10 0,4 0-11 15,-5 0 11-15,5 0 5 0,-1 0-22 16,1-1 17-16,-1 1-21 0,-3 0 21 0,3 0 41 16,1 0-44-16,-1-2-9 0,-3 2-6 0,4 2 0 15,-1-2 0-15,0 1 23 0,-3 2-13 16,0-2 29-16,0 1-19 0,-1 1-12 0,1-1 8 15,0-1-1-15,-1 2 3 0,-3 0-10 0,0-3 23 16,-4 1-19-16,1-1-14 0,-1 2 25 16,0-2-15-16,0 0 12 0,0 1-27 0,1-1 9 15,2-1 4-15,-2 1-4 0,6 0-7 16,-3 0-2-16,4-2 25 0,0 2-8 16,-1-1-23-16,-3-1 1 0,4 1-4 0,0-2 37 15,-4 3-24-15,3 0 37 0,1 0-65 16,-8 3 26-16,4-3-8 0,-4 3 21 0,1-3-8 15,-5 1 13-15,0 1 0 0,1-1 25 0,-1 1-53 16,1-2 23-16,-1 2-5 0,0 0-9 16,5-2 4-16,-5 2 23 0,0-2-1 0,4 1 3 15,-3 1-12-15,3-2-4 0,0 0 47 16,-3 0-54-16,3 1 11 0,-4-1 9 0,4 0-17 16,1 0 5-16,-5 3-3 0,4-2-3 0,0 1 6 15,0-1 15-15,1-1-12 0,-1 2-1 16,0-1-10-16,0 1 13 0,0 0 0 0,0 0 5 15,8 0 5-15,-4-1-13 0,0 1-2 16,4-1 10-16,-4 3-21 0,0-2 19 16,-4-1-36-16,7-1 7 0,-3 3 3 0,4-1 2 15,-4 0-5-15,-4 2-7 0,0-4 23 16,1 3-29-16,-1-2 16 0,0 1-13 0,-4 0-3 16,4 0 16-16,-3-2-18 0,-1 1 39 0,4-1-22 15,-7 2 17-15,3-2-4 0,1 3 1 16,-8-3-21-16,7 2 21 0,-7 0-6 0,4 0 1 15,-5-1-8-15,5 1-11 0,0-1 6 0,-1 1 33 16,1-2-39-16,-4 0 4 0,3 0-1 16,1 2 31-16,3-2-18 0,-3 0 10 0,0 2-3 15,3-2 16-15,-7 0-2 16,4 0-13-16,-5 0 20 0,5 0 13 0,-8 0-29 16,4 0 11-16,0 0 5 0,-4 0 3 0,0 0-5 15,-15 0 25-15,26 0-26 0,-10 1 32 16,-16-1-9-16,22-1-20 0,-22 1-5 0,23 0 6 15,-23 0-1-15,22-2 18 0,-22 2-18 0,19 0 20 16,-19 0-35-16,19 0 26 16,-19 0-24-16,19 0 10 0,-19 0 1 0,19-2 2 0,-19 2 23 15,19 0-33-15,-19 0 3 0,0 0-9 16,22 0-9-16,-22 0 33 0,19 0-41 0,-19 0 10 16,15 2-3-16,-15-2 24 0,0 0-37 15,23 0 34-15,-23 0 8 0,0 0-10 16,15-2 2-16,-15 2-3 0,0 0 3 0,0 0 26 15,0 0-14-15,19-3-1 0,-19 3 19 0,0 0-9 16,0 0 2-16,7-9 25 0,-7 9 4 16,0 0-1-16,8-12 10 0,-8 12-2 0,0 0 10 15,4-18 8-15,-4 18 8 0,0-16 14 16,0 16-24-16,0-18 17 0,0 18-39 0,0-20-4 16,0 20 5-16,-4-24-3 0,4 24 28 0,0-23-30 15,-4 9-41-15,0 0 53 0,4 14-35 16,-3-28-3-16,-1 12-10 0,0 1 33 0,4 1-41 15,-4-2-3-15,1 1 6 0,3 15 0 16,-4-29 7-16,0 15-5 0,4 1 21 16,0 13-34-16,-4-27-2 0,4 12 8 0,0 15 2 15,-7-27 3-15,7 14-1 0,-4-2 14 16,0 2-19-16,4 13 1 0,-4-25-8 0,1 12 13 16,3 13 9-16,-4-24-22 0,4 10 10 0,0 14-10 15,-4-21-5-15,0 8 18 0,4 13-3 16,-7-23 0-16,7 23-10 0,0-19 15 0,-4 9-5 15,4 10-20-15,-4-19 2 0,4 19-7 0,-7-20 25 16,7 20-13-16,-4-20 0 16,4 10 13-16,0 10-33 0,-4-22 16 0,4 22 12 15,-4-19-11-15,4 19-9 0,-3-20 4 16,3 20 14-16,-4-18-8 0,4 18-3 0,-4-18 31 16,4 18-3-16,-4-16-10 0,4 16-15 0,-4-17 5 15,4 17 18-15,-3-14 12 0,3 14-30 16,-8-15 10-16,8 15 0 0,-4-11-2 0,4 11-16 15,0 0 16-15,0-18 4 0,0 18 6 0,0 0-23 16,-7-13 7-16,7 13-4 0,0 0 9 16,0 0 6-16,-4-13 30 0,4 13-30 0,0 0-21 15,0 0 3-15,0 0 23 0,0 0 10 16,-7-9-33-16,7 9 20 0,0 0 0 0,0 0-38 16,0 0 0-16,0 0-18 0,0 0 5 15,0 0-77-15,0 0-84 0,0 0-164 16,0 0-471-16,0 0 33 0,0 0 90 0,0 0 66 15,-19-3 65-15,19 3 35 0</inkml:trace>
    <inkml:trace contextRef="#ctx0" brushRef="#br0" timeOffset="-4368.2115">4 35 1062 0,'0'0'414'0,"0"-23"-19"15,0 23-29-15,0 0 18 0,-4-18-41 16,4 18-44-16,0 0-15 0,0 0-33 0,-8-13-18 16,8 13-28-16,0 0-21 0,0 0-10 15,0 0 26-15,0 0-52 0,0 0-7 16,8 58-3-16,-8-41-28 0,4 6-20 0,-1-1 0 16,-3 2-11-16,8-1 10 0,-8 6-14 0,7 0-9 15,1 1-2-15,-4 2-28 0,3-3-3 16,-3 1-17-16,4-4 16 0,-5-1 5 0,-3 1-6 15,8-3 3-15,-8 1-15 0,0-4-1 16,7-2 5-16,-7 1-13 0,0 0 8 0,0-4 0 16,0 0-2-16,8 1-6 0,-8-3 3 0,0-13-13 15,0 22 5-15,0-22 26 0,4 18-16 16,-4-18 5-16,3 14 9 0,-3-14-12 0,0 12-6 16,0-12-14-16,0 0 13 0,0 0 1 15,0 0-29-15,8 10 10 0,-8-10-2 16,0 0 12-16,0 0-9 0,0 0-24 0,0 0 3 15,0 0 0-15,19 0 7 0,-19 0 13 0,0 0-30 16,19-2 28-16,-19 2-16 0,19 2 31 16,-19-2-5-16,18 2-7 0,-2-1-1 0,-5-1 11 15,11 2-11-15,-3-1-2 0,-4-1 28 16,8 2-24-16,-4-2-1 0,11 2-1 0,-4-2 0 16,-3 2 6-16,3-2 10 0,5 0-14 0,-5 1-4 15,0 1 8-15,1-2 32 16,-5 0-22-16,9 0-16 0,-5 0 13 0,4 2-12 0,-3-2 12 15,-1 1-10-15,4-1-13 0,-3 0 12 16,3 0-1-16,0 2 30 0,0 0-18 16,0-2-2-16,4 0-11 0,-7-2 0 0,10 4 6 15,1 0-8-15,-8-1 7 0,8 1-20 0,-4 1-23 16,4-1 36-16,-8 0 33 0,11-1-50 16,-7 3 27-16,0-3-4 0,4 1-14 0,-4 0 0 15,0 0 16-15,-4 1-14 0,4-2 2 16,-4 2 8-16,-4 0-15 0,5-2 6 0,-5 1-13 15,0-2 10-15,1 0-18 0,-8 2 0 0,3-2-7 16,-3 0-34-16,-8-2-13 0,12 2-94 16,-23 0-98-16,23 0-199 0,-23 0-356 15,22-2 69-15,-22 2 54 0,15-1 54 0,-15 1 97 16,15-4 53-16,-15 4 85 0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4:29.52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0 2 1075 0,'0'0'458'0,"0"0"2"16,0 0-27-16,15-4-41 0,-15 4-8 0,0 0-62 15,0 0 39-15,0 0-100 0,0 0-43 16,12-7-44-16,-12 7-77 0,0 0-66 0,0 0-100 16,0 0-221-16,0 0-508 0,0 0 27 15,0 0 154-15,0 0-12 0,18 5 89 0,-18-5 18 16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4:32.82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A46CD8F-88CE-4DD8-A15D-1F46BD21CE03}" emma:medium="tactile" emma:mode="ink">
          <msink:context xmlns:msink="http://schemas.microsoft.com/ink/2010/main" type="writingRegion" rotatedBoundingBox="13751,10317 11032,9854 11148,9172 13867,9635"/>
        </emma:interpretation>
      </emma:emma>
    </inkml:annotationXML>
    <inkml:traceGroup>
      <inkml:annotationXML>
        <emma:emma xmlns:emma="http://www.w3.org/2003/04/emma" version="1.0">
          <emma:interpretation id="{B15E9DF4-4F1A-468B-A919-F75B062B28BD}" emma:medium="tactile" emma:mode="ink">
            <msink:context xmlns:msink="http://schemas.microsoft.com/ink/2010/main" type="paragraph" rotatedBoundingBox="13751,10317 11032,9854 11148,9172 13867,96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62D7AC-3FC9-4367-9D72-8FE2C8A00035}" emma:medium="tactile" emma:mode="ink">
              <msink:context xmlns:msink="http://schemas.microsoft.com/ink/2010/main" type="line" rotatedBoundingBox="13751,10317 11032,9854 11148,9172 13867,9635"/>
            </emma:interpretation>
          </emma:emma>
        </inkml:annotationXML>
        <inkml:traceGroup>
          <inkml:annotationXML>
            <emma:emma xmlns:emma="http://www.w3.org/2003/04/emma" version="1.0">
              <emma:interpretation id="{3C9554E9-D348-4839-AC4E-4AD5AC27F4D4}" emma:medium="tactile" emma:mode="ink">
                <msink:context xmlns:msink="http://schemas.microsoft.com/ink/2010/main" type="inkWord" rotatedBoundingBox="13751,10317 12890,10170 12993,9568 13854,9714"/>
              </emma:interpretation>
              <emma:one-of disjunction-type="recognition" id="oneOf0">
                <emma:interpretation id="interp0" emma:lang="en-US" emma:confidence="0.5">
                  <emma:literal>*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r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996 8944 1405 0,'11'-7'430'0,"-11"7"-28"0,0 0-18 0,0-12-8 15,0 12-33-15,0 0-13 0,8-15-28 0,-8 15 31 16,0 0-64-16,0-22-34 0,0 22-2 15,-8-17-15-15,8 17-31 0,-7-20-31 0,3 10 23 16,-3-2-37-16,-1 0-50 16,1 0 55-16,-9 1-62 0,9-3 17 0,-4-2-12 15,-1 2-29-15,-7-1 8 0,8-3-38 0,0 3 12 16,-16-2-2-16,16-1-7 0,-12 1-32 16,8-2 16-16,-11 1-18 0,3-1-18 0,4 4-2 15,-3-2 7-15,3 3 36 0,4 3-36 0,-8-1 0 16,12 0-10-16,-12 2 18 0,16 1 8 15,-5 3-24-15,-3-1 6 0,0 0 12 0,8 2-27 16,7 5 2-16,-23-7 15 0,12 2 38 16,11 5-17-16,-15-3-28 0,15 3 30 0,-19-4-15 15,19 4 15-15,-15-1-15 0,15 1 10 16,0 0-13-16,-19-2-7 0,19 2 53 0,0 0-53 16,-23 0 35-16,23 0-4 0,0 0-19 15,0 0 1-15,0 0 7 0,0 0 10 0,-15-5-20 16,15 5-5-16,0 0 7 0,0 0-15 15,-4-8 3-15,4 8-23 0,0 0 35 0,-3-14-10 16,3 14-10-16,0 0 26 0,0 0-6 0,-8-19 24 16,8 19-34-16,0 0-13 0,0-17 16 15,0 17 10-15,0 0 8 0,0 0 10 0,-4-15 15 16,4 15-64-16,0 0 6 0,0 0-4 16,0 0 19-16,0 0 13 0,0 0-6 0,0 0 16 15,0 0-16-15,-22 37 11 0,14-25 33 16,1 1-38-16,-1 1-3 0,1-3-11 15,-5 2 9-15,5-1 9 0,-1-2-7 0,1 0 23 16,3 0-12-16,4-10-6 0,-11 17 41 0,7-10-26 16,4-7 11-16,-8 11-33 0,8-11 19 15,0 0-4-15,0 0 8 0,-15 7-19 0,15-7-2 16,0 0-15-16,0 0 7 0,0 0-20 0,0 0 26 16,0-35-22-16,0 35 48 0,0-20-37 15,0 20 20-15,8-27-25 0,-1 15-15 0,-7-2 31 16,0 14-9-16,8-23 17 0,-4 11-22 15,-1 2 1-15,-3 10-8 0,8-17 0 0,-8 17 61 16,4-15-46-16,-4 15-22 0,3-12-1 16,-3 12 11-16,0 0 35 0,4-15-25 15,-4 15 7-15,0 0-17 0,0 0-29 0,8-10 11 16,-8 10-16-16,0 0 21 0,0 0-13 0,0 0-21 16,7-9 8-16,-7 9-36 0,0 0 11 15,0 0-26-15,0 0-26 0,0 0-12 0,12-12-19 16,-12 12 19-16,0 0-19 0,0 0 9 15,7-15 2-15,-7 15 7 0,0 0 34 0,4-17 25 16,-4 17 6-16,4-10 33 0,-4 10 33 0,7-10 10 16,-7 10 44-16,8-12 15 0,-8 12-12 15,0 0 2-15,7-12 25 0,-7 12 3 0,0 0 8 16,15-9 2-16,-15 9-4 0,0 0 9 0,0 0-2 16,0 0 33-16,0 0-59 15,0 0 34-15,0 0-8 0,0 33-21 0,0-33 16 16,-15 20-21-16,8-8 39 0,-5 3-26 0,1-3-12 15,-8 2 4-15,12 1-2 0,-5-4 48 16,1 3-58-16,-8-6 12 0,12 3 3 0,-1-3-10 16,-3-1 18-16,0 0-18 0,11-7 48 15,-19 8-41-15,19-8 11 0,-15 3 2 0,15-3-17 16,0 0 4-16,-19 0 6 0,19 0-21 0,0 0-13 16,0 0-12-16,0 0 12 0,0 0 0 15,0 0 31-15,0 0-33 0,0 0-1 0,0 0 11 16,0 0-15-16,0 0 38 0,0 0-5 15,0 0-34-15,41 5 39 0,-26 4 11 16,4 1-4-16,-4 0-17 0,4 0 0 0,-4 1-36 16,8-1 10-16,-8 2-5 0,4-1 13 0,-4 0-57 15,0 2-40-15,-4-4-70 0,-3 0-22 16,-1 4-44-16,8 0-164 0,-3-1-545 0,-5-2-108 16,1 0 93-16,-8-10 81 0,0 17 118 15,7-9 69-15,-7-8 47 0,0 0 53 0,0 22 120 16</inkml:trace>
        </inkml:traceGroup>
        <inkml:traceGroup>
          <inkml:annotationXML>
            <emma:emma xmlns:emma="http://www.w3.org/2003/04/emma" version="1.0">
              <emma:interpretation id="{A4480298-E427-4A15-BFF9-98E841C63DED}" emma:medium="tactile" emma:mode="ink">
                <msink:context xmlns:msink="http://schemas.microsoft.com/ink/2010/main" type="inkWord" rotatedBoundingBox="12511,10030 11045,9781 11148,9172 12615,9422"/>
              </emma:interpretation>
              <emma:one-of disjunction-type="recognition" id="oneOf1">
                <emma:interpretation id="interp5" emma:lang="en-US" emma:confidence="1">
                  <emma:literal>org</emma:literal>
                </emma:interpretation>
                <emma:interpretation id="interp6" emma:lang="en-US" emma:confidence="0">
                  <emma:literal>orig</emma:literal>
                </emma:interpretation>
                <emma:interpretation id="interp7" emma:lang="en-US" emma:confidence="0">
                  <emma:literal>oring</emma:literal>
                </emma:interpretation>
                <emma:interpretation id="interp8" emma:lang="en-US" emma:confidence="0">
                  <emma:literal>orng</emma:literal>
                </emma:interpretation>
                <emma:interpretation id="interp9" emma:lang="en-US" emma:confidence="0">
                  <emma:literal>orrg</emma:literal>
                </emma:interpretation>
              </emma:one-of>
            </emma:emma>
          </inkml:annotationXML>
          <inkml:trace contextRef="#ctx0" brushRef="#br0" timeOffset="1224.1013">-158 8229 1195 0,'0'0'458'0,"0"0"-30"16,0 0-29-16,-30-11-20 0,30 11 10 0,0 0-46 15,-34 13-39-15,19-7-2 0,4 3-66 0,-12 0 2 16,12-1-13-16,-1 0-15 0,-6 2-38 16,10 0-24-16,0 1-40 0,-3-3 32 0,4 3-24 15,-1-1-22-15,1 2-4 0,7-12-4 0,-8 16-13 16,8-16-7-16,0 17-30 0,0-17-8 15,0 0 16-15,0 22-21 0,8-17 12 0,-8-5-4 16,15 9-15-16,-15-9-1 0,18 6-7 0,-10-4 4 16,-8-2-19-16,26 5 22 0,-14-3-18 15,-12-2-17-15,19 4 12 0,-19-4 6 0,22 1-8 16,-22-1 4-16,12 2 14 16,-12-2-10-16,15 1 4 0,-15-1 16 0,0 0-13 15,0 0 3-15,15 2 10 0,-15-2-31 0,0 0 28 16,0 0-7-16,0 0 10 0,0 0-21 15,0 0-12-15,0 0 23 0,0 0-3 0,0 0-13 16,0 0 0-16,-46 3 19 0,46-3-24 0,-26 2 3 16,26-2 15-16,-23 0-16 0,5 0 17 15,18 0 17-15,-23-2-31 0,23 2 5 0,-26 0-9 16,26 0-19-16,-16-5-18 0,16 5 31 16,-18-3-23-16,18 3 8 0,-15-5 0 15,15 5 5-15,-19-4-13 0,19 4 7 0,-15-5-4 16,15 5 20-16,-16-6-5 0,16 6 28 0,-11-7-21 15,11 7-4-15,-11-7 15 0,11 7-14 16,0 0 23-16,-11-11-4 0,11 11-15 0,-8-11 26 16,8 11-7-16,-8-13 32 0,8 13-23 15,-7-17 12-15,3 5 16 0,4 12 5 0,-4-25-7 16,1 9-1-16,-1 0-2 0,0-3 18 0,-3-2 4 16,-1-1 9-16,0 1 20 0,1-1 20 15,7-2-22-15,-8 3 7 0,1-4-2 0,-4 6 27 16,3-2-14-16,8 2 7 0,-8 4 10 15,8 2-10-15,-7 1-28 0,7 12-8 16,-4-20 21-16,4 20-23 0,-4-16-18 0,4 16 4 16,0 0-27-16,0 0-10 0,0 0-1 15,0 0 21-15,0 0 3 0,0 0 2 0,0 0-3 16,0 0-38-16,23 39 6 0,-15-24-11 0,3 4 0 16,-4 0 0-16,-3 1 0 0,0 0 0 15,-4 2 0-15,0 0 0 0,7 0 0 0,-7 2 0 16,0-6 0-16,0 0 0 0,-7 6 0 0,7-2 0 15,-4-2 0-15,-3 1 0 0,3-6 0 16,0 2-80-16,-3-4-45 0,-1-1-31 0,0 0-75 16,1-2-12-16,3-1-97 0,4-9-236 0,-23 12-417 15,16-6 40-15,7-6 98 0,-19 0 90 16,19 0 74-16,0 0 66 0,-30-8 55 16,22 1 78-16,8 7 8 0</inkml:trace>
          <inkml:trace contextRef="#ctx0" brushRef="#br0" timeOffset="1451.6229">-746 8039 1589 0,'-8'-16'573'0,"8"16"-58"0,0 0-54 0,0 0-47 16,0 0-30-16,0 0-2 0,0 0-42 0,0 0 1 15,0 0-57-15,0 0-3 0,0 0-38 16,8 44-28-16,-1-28-20 0,1-2-36 0,-8 3-26 15,8 2-62-15,-5-2-58 0,1 1-61 16,4 3-73-16,-5-3-55 0,-3 4-239 16,0-4-586-16,8-2 75 0,-8 1 91 0,0-4 67 15,0 3 126-15,0-16 25 0,-8 25 67 16</inkml:trace>
          <inkml:trace contextRef="#ctx0" brushRef="#br0" timeOffset="2494.3761">-1542 7881 1610 0,'0'0'578'0,"0"0"-66"0,0 0-18 0,-22 2-54 16,22-2-17-16,0 0-34 0,0 0-21 0,0 0-32 16,0 0-29-16,0 0-67 0,0 0-25 15,56-10-53-15,-41 7-80 0,12-1-119 0,3 2-95 16,-11 2-122-16,3 4-273 0,12-1-418 0,-4 0 49 16,4 3 164-16,-7 0 18 0,7 3 113 15,-12-1 17-15,12 3 47 0</inkml:trace>
          <inkml:trace contextRef="#ctx0" brushRef="#br0" timeOffset="2167.55">-969 8303 1238 0,'0'0'412'15,"0"0"-30"-15,0 0-19 0,0 0 1 16,0 0-44-16,42 14-13 0,-42-14-13 0,23 14 6 15,-12-8-31-15,-4 1-67 0,1 2 10 0,-8-9-17 16,15 13 4-16,-7-7-32 0,-8-6-21 16,3 15-13-16,-3-15 10 0,8 11-28 0,-8-11-5 15,0 0-20-15,-8 17-22 0,8-17-8 16,0 0-14-16,-7 10-2 0,7-10-3 0,0 0-31 16,-19 0 3-16,19 0-26 0,0 0 5 15,-23-9-12-15,23 9-16 0,-19-18 10 16,12 7-15-16,-1 2-2 0,-3-3-12 0,7 2 20 15,4 10-7-15,-11-17 12 0,3 9 0 0,8 8 4 16,0 0 11-16,0-16-6 0,0 16 1 16,0 0 20-16,0 0-13 0,0 0 10 0,0 0 19 15,0 0-7-15,0 0 15 0,19 35-11 0,-19-35 20 16,4 22-25-16,-4-22 2 0,0 21 8 16,0-21-10-16,-4 20 15 0,4-20-10 0,-4 19 7 15,1-11-17-15,3-8 2 0,-12 12-13 16,12-12 4-16,-15 7 4 0,15-7-6 0,-11 1 29 15,11-1-26-15,0 0 1 0,-30-6-6 16,30 6 31-16,-15-16-46 0,3 6 59 16,-3 0-52-16,8-5 27 0,-8 3-9 0,11 0 19 15,-4 2-11-15,1 0 21 0,7 10-29 0,-15-15 39 16,15 15-21-16,-8-12-32 0,8 12-4 16,0 0-9-16,0 0-12 0,-7-5 18 0,7 5-7 15,0 0 8-15,0 0 9 0,0 0 8 16,0 0-14-16,0 0-11 0,-8 34 21 0,8-34-5 15,-4 14 27-15,4-14 4 0,-7 16 10 16,-8-7 12-16,7 1 1 0,1-2 43 16,-12-1-36-16,4 2 15 0,-4-1 11 0,-4-1-15 15,-3-2 17-15,3 0-25 0,-3-4-8 0,-4-1 5 16,3 0-10-16,1-3 15 0,-4-2-27 16,3-2-22-16,-3-3-9 0,4 0-42 0,-4-3-12 15,11-2-31-15,-8 1-28 0,12-1-49 0,0 1-49 16,0-1-84-16,8 1-176 0,3-1-423 15,0 0 44-15,0 0 48 0,4 15 141 0,4-33 46 16,4 17 79-16,-1-3 37 0</inkml:trace>
        </inkml:traceGroup>
      </inkml:traceGroup>
    </inkml:traceGroup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4:46.82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E6AE344-713B-4B78-B162-F5603742BB8D}" emma:medium="tactile" emma:mode="ink">
          <msink:context xmlns:msink="http://schemas.microsoft.com/ink/2010/main" type="writingRegion" rotatedBoundingBox="27149,9730 27877,9730 27877,10972 27149,10972"/>
        </emma:interpretation>
      </emma:emma>
    </inkml:annotationXML>
    <inkml:traceGroup>
      <inkml:annotationXML>
        <emma:emma xmlns:emma="http://www.w3.org/2003/04/emma" version="1.0">
          <emma:interpretation id="{8450699B-6B6F-4F85-A59F-77AC2EB757C1}" emma:medium="tactile" emma:mode="ink">
            <msink:context xmlns:msink="http://schemas.microsoft.com/ink/2010/main" type="paragraph" rotatedBoundingBox="27149,9730 27877,9730 27877,10972 27149,109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B73B6A-2EF5-45D8-902A-F6C48C1E19FA}" emma:medium="tactile" emma:mode="ink">
              <msink:context xmlns:msink="http://schemas.microsoft.com/ink/2010/main" type="line" rotatedBoundingBox="27149,9730 27877,9730 27877,10972 27149,10972"/>
            </emma:interpretation>
          </emma:emma>
        </inkml:annotationXML>
        <inkml:traceGroup>
          <inkml:annotationXML>
            <emma:emma xmlns:emma="http://www.w3.org/2003/04/emma" version="1.0">
              <emma:interpretation id="{BFE8F838-C4A6-4676-ACC9-A06FC0349F8C}" emma:medium="tactile" emma:mode="ink">
                <msink:context xmlns:msink="http://schemas.microsoft.com/ink/2010/main" type="inkWord" rotatedBoundingBox="27149,9730 27877,9730 27877,10972 27149,10972"/>
              </emma:interpretation>
              <emma:one-of disjunction-type="recognition" id="oneOf0">
                <emma:interpretation id="interp0" emma:lang="en-US" emma:confidence="1">
                  <emma:literal>2"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2n</emma:literal>
                </emma:interpretation>
                <emma:interpretation id="interp3" emma:lang="en-US" emma:confidence="0">
                  <emma:literal>"</emma:literal>
                </emma:interpretation>
                <emma:interpretation id="interp4" emma:lang="en-US" emma:confidence="0">
                  <emma:literal>2</emma:literal>
                </emma:interpretation>
              </emma:one-of>
            </emma:emma>
          </inkml:annotationXML>
          <inkml:trace contextRef="#ctx0" brushRef="#br0">-1-14 1146 0,'0'0'492'0,"0"0"-34"0,-3-13-51 15,3 13-56-15,0 0-24 0,0 0-2 0,0 0-10 16,0 0-33-16,0 0-42 0,0 0 3 0,0 0-38 16,7 46 3-16,-7-29-11 0,4-2-34 15,-4 4 6-15,0-1-23 0,4-1-18 16,-4 2-10-16,3-1-9 0,1 0-13 0,-4-2 14 16,0-1-26-16,4 0 11 0,-4-15-8 15,0 24-25-15,0-24-4 0,4 19 14 0,-4-19 41 16,0 15-13-16,0-15 15 0,4 10-13 15,-4-10 18-15,0 0-25 0,0 0-3 0,0 0-7 16,0 0-1-16,0 0-12 0,11-37 10 0,-7 21-36 16,-1 0 3-16,1-1-9 0,0 2 7 15,4-3-9-15,-1 0 11 0,-3 3-37 0,3 0-9 16,1 1-3-16,-1 2-18 0,5 2-10 0,-1 2 33 16,-3 1-46-16,-8 7 10 0,22-8 1 15,-10 6 12-15,-12 2 5 0,18 6 3 0,-6 1-13 16,3-2 12-16,-8 5-1 0,5-1 12 15,-1 4-26-15,0 1 16 0,-3 1 17 16,3-3 27-16,-3 3-16 0,3 2-18 0,-3-1-13 16,-1-2 15-16,1 2 9 0,-5-3-37 0,5 1 11 15,0-2-54-15,-5-1-24 0,5 0-68 16,-8-11-39-16,7 18-76 0,-3-7-141 0,-4-11-384 16,8 15-182-16,-8-15 51 0,7 11 110 15,-7-11 67-15,4 12 120 0,-4-12 29 0,0 0 76 16,0 0 61-16</inkml:trace>
          <inkml:trace contextRef="#ctx0" brushRef="#br0" timeOffset="-823.283">-302 865 1517 0,'-8'-5'494'0,"8"5"-46"0,-15-15-18 16,8 6-35-16,-1-1-32 0,8 10-30 0,-8-22-36 15,5 9-34-15,-1 0-22 0,0-3-18 0,4 16-13 16,0-27-39-16,0 14-22 0,4-1-16 15,-4 14-9-15,11-24-23 0,-3 15 14 16,3 2-33-16,-3-1-18 0,3 2-5 0,-11 6 2 16,26-1-25-16,-26 1 18 0,27 3-18 15,-12 1 7-15,-4 4-9 0,8 3-27 0,-8 0-22 16,4 3-1-16,-3 0-4 0,-1 3 7 0,-3 2-28 16,-1-1 26-16,-3 2 2 0,0 1 0 15,-4 2 16-15,-4 1-24 0,0 0 9 0,-3-1 9 16,-5 5-5-16,5-3 1 0,-5 0 4 0,1-3 36 15,4-2-25-15,-1-1-5 0,-3-2 9 16,3-2 6-16,-3 2 0 0,7-5 0 0,0 0-2 16,1-1 1-16,3-11 19 0,-8 15-13 15,8-15 13-15,-4 16-8 0,4-16 18 16,0 0-23-16,8 15-12 0,-8-15 27 0,15 10-25 16,-15-10 2-16,19 3-5 0,-4-1-33 15,0 0-12-15,0 0-1 0,4-1-18 0,0 2-51 16,0-1-36-16,3 2 24 0,1-2-114 0,3-1-155 15,-11 2-114-15,8-1-403 0,-4-2 81 16,0 2 65-16,-1-2 71 0,-2 0 117 0,-16 0 1 16,26-7 66-16</inkml:trace>
        </inkml:traceGroup>
      </inkml:traceGroup>
    </inkml:traceGroup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2:55.28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B0FC72DC-3009-43EE-BAF5-7F41EB6F1A81}" emma:medium="tactile" emma:mode="ink">
          <msink:context xmlns:msink="http://schemas.microsoft.com/ink/2010/main" type="inkDrawing" rotatedBoundingBox="17940,7102 18079,7637 17748,7724 17608,7188" semanticType="callout" shapeName="Other">
            <msink:sourceLink direction="with" ref="{E266C50B-AB5B-4066-8879-49818A6C7D7B}"/>
          </msink:context>
        </emma:interpretation>
      </emma:emma>
    </inkml:annotationXML>
    <inkml:trace contextRef="#ctx0" brushRef="#br0">4947 5917 1689 0,'-8'-9'581'0,"8"9"-64"0,-4-17-15 0,4 17-65 16,0-20-35-16,0 20-66 0,0-24-1 16,8 12-59-16,-4 2 24 0,3-2-75 15,4 2 0-15,1 1-25 0,3 2-26 0,0 1 0 16,0 3-41-16,4 0-36 0,0 5 14 15,-4 1-24-15,0 2-8 0,0 4-5 0,-4 4-23 16,1 1 6-16,-1 1 17 0,-7 3-15 0,-4-1 7 16,0 5-14-16,-8 2-17 0,-3 0-1 15,-1 4-14-15,1-3 3 0,-4 1 21 0,4 0 4 16,-8-3-14-16,4-1 1 0,4-5 17 0,-1 3-27 16,-3-3 47-16,8-2-26 0,-1-1 23 15,1-2-10-15,3-1-3 0,0 1 16 0,4-12-6 16,0 21 9-16,0-21-62 0,11 18-13 15,1-11 0-15,3 1 0 0,7-1 0 0,-3-2-44 16,4-2-130-16,3 1-67 0,1-2-99 16,-1 0-274-16,-3 0-451 0,3 0 74 15,0-2 118-15,-7-4 103 0,0 3 79 0,0-6 46 16,0 1 76-16,-8-6 83 0,4-3-18 0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3:02.172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7F9ABEF-8239-4E87-9BDB-3E1D53E43563}" emma:medium="tactile" emma:mode="ink">
          <msink:context xmlns:msink="http://schemas.microsoft.com/ink/2010/main" type="writingRegion" rotatedBoundingBox="19079,7976 20877,10926 19842,11557 18044,8607"/>
        </emma:interpretation>
      </emma:emma>
    </inkml:annotationXML>
    <inkml:traceGroup>
      <inkml:annotationXML>
        <emma:emma xmlns:emma="http://www.w3.org/2003/04/emma" version="1.0">
          <emma:interpretation id="{6660DF50-3AE0-416E-B78C-56EA3F3D2C27}" emma:medium="tactile" emma:mode="ink">
            <msink:context xmlns:msink="http://schemas.microsoft.com/ink/2010/main" type="paragraph" rotatedBoundingBox="19079,7976 20877,10926 19842,11557 18044,86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80A461-C008-4FF3-B217-16E2F926D6F9}" emma:medium="tactile" emma:mode="ink">
              <msink:context xmlns:msink="http://schemas.microsoft.com/ink/2010/main" type="line" rotatedBoundingBox="19079,7976 20877,10926 19842,11557 18044,8607"/>
            </emma:interpretation>
          </emma:emma>
        </inkml:annotationXML>
        <inkml:traceGroup>
          <inkml:annotationXML>
            <emma:emma xmlns:emma="http://www.w3.org/2003/04/emma" version="1.0">
              <emma:interpretation id="{A46074CF-BA22-41AF-B4CE-58436CCF61CD}" emma:medium="tactile" emma:mode="ink">
                <msink:context xmlns:msink="http://schemas.microsoft.com/ink/2010/main" type="inkWord" rotatedBoundingBox="18896,8087 19204,8592 18615,8951 18307,8446"/>
              </emma:interpretation>
              <emma:one-of disjunction-type="recognition" id="oneOf0">
                <emma:interpretation id="interp0" emma:lang="en-US" emma:confidence="0.5">
                  <emma:literal>*</emma:literal>
                </emma:interpretation>
                <emma:interpretation id="interp1" emma:lang="en-US" emma:confidence="0">
                  <emma:literal>"</emma:literal>
                </emma:interpretation>
                <emma:interpretation id="interp2" emma:lang="en-US" emma:confidence="0">
                  <emma:literal>4</emma:literal>
                </emma:interpretation>
                <emma:interpretation id="interp3" emma:lang="en-US" emma:confidence="0">
                  <emma:literal>u</emma:literal>
                </emma:interpretation>
                <emma:interpretation id="interp4" emma:lang="en-US" emma:confidence="0">
                  <emma:literal>~</emma:literal>
                </emma:interpretation>
              </emma:one-of>
            </emma:emma>
          </inkml:annotationXML>
          <inkml:trace contextRef="#ctx0" brushRef="#br0">5770 7285 1269 0,'0'0'543'0,"0"0"-26"15,0 0-39-15,0 0-12 0,0 0-25 0,0 0-37 16,-37-23-12-16,29 14-44 0,8 9-5 16,-11-13-44-16,11 13-27 0,-12-14-19 0,5 7-35 15,7 7-1-15,-8-14-40 0,8 14-21 16,-3-13-31-16,3 13-33 0,0 0-22 16,0 0 9-16,7-22-15 0,-7 22-26 0,15-8-17 15,-3 4-31-15,-12 4-1 0,22 2 4 0,-22-2-29 16,30 5-20-16,-11-2 7 0,0 6-7 15,0 1-6-15,-4 2 3 0,0 0-2 0,0 0 15 16,-7-1-11-16,-1 1 16 0,1 0 11 0,-4 1 7 16,-4-13 56-16,-8 25-7 0,4-16 35 15,-3 1 0-15,-5 1 16 0,1-3 8 0,0-1 27 16,-4 0 9-16,0-4 22 0,0-1 3 0,15-2 20 16,-31 0-2-16,20-5 10 0,11 5-30 15,-26-12-144-15,14 3 0 0,1-4 0 16,0-4 0-16,3 0 0 0,1-3 0 0,3 0 0 15,0-5 0-15,4 0 0 0,0-3 0 16,4 0 0-16,0 3 0 0,3-4 0 0,-3 6 0 16,3 3-249-16,5-1-204 0,-1 3-205 15,-3 3-391-15,3 4 71 0,4 0 141 0,-4 3 44 16,1-2 63-16,-1 4 85 0,0-1 56 0,1 2 62 16,3-2 59-16</inkml:trace>
          <inkml:trace contextRef="#ctx0" brushRef="#br0" timeOffset="245.7452">6106 6808 1116 0,'0'0'488'0,"0"0"-45"0,-30-6-56 0,30 6 2 16,0 0-31-16,-23 19-33 0,19-10-12 0,4-9 7 15,-11 22-52-15,7-10-19 0,4-12-16 16,4 24-16-16,0-10-15 0,0-3-7 0,3 3-21 15,1-4-13-15,3 4-25 0,0-6-36 16,1 2-26-16,3 0-54 0,0-2-48 16,-4-1-38-16,4-2-34 0,0-1-74 0,-3 1-118 15,3-2-166-15,-15-3-395 0,19 5 50 0,-19-5 42 16,18 0 52-16,-18 0 67 0,0 0 74 16,19-7 66-16</inkml:trace>
          <inkml:trace contextRef="#ctx0" brushRef="#br0" timeOffset="436.9347">6253 6883 1346 0,'-7'-14'535'0,"7"14"18"16,0 0-44-16,0 0-5 0,0 0-27 0,0 0-12 15,0 0-63-15,-8 43-20 0,8-28-11 16,0 1-15-16,0 3-62 0,0 0-25 16,4 3-47-16,0 2-35 0,-1-1-97 0,1-1-65 0,0 0-91 15,0 2-52-15,3 4-194 16,-3-4-576-16,3-4-80 0,1 0 52 0,-4-1 153 15,3-1 39-15,-3-2 61 0,4-3 64 0,-1-1 59 16,4 3 120-16</inkml:trace>
        </inkml:traceGroup>
        <inkml:traceGroup>
          <inkml:annotationXML>
            <emma:emma xmlns:emma="http://www.w3.org/2003/04/emma" version="1.0">
              <emma:interpretation id="{287DC826-68ED-43F8-B1D8-827A79C3DB30}" emma:medium="tactile" emma:mode="ink">
                <msink:context xmlns:msink="http://schemas.microsoft.com/ink/2010/main" type="inkWord" rotatedBoundingBox="19369,9159 19460,9308 19120,9514 19030,9365"/>
              </emma:interpretation>
              <emma:one-of disjunction-type="recognition" id="oneOf1">
                <emma:interpretation id="interp5" emma:lang="en-US" emma:confidence="1">
                  <emma:literal>/</emma:literal>
                </emma:interpretation>
                <emma:interpretation id="interp6" emma:lang="en-US" emma:confidence="0.5">
                  <emma:literal>'</emma:literal>
                </emma:interpretation>
                <emma:interpretation id="interp7" emma:lang="en-US" emma:confidence="0">
                  <emma:literal>|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108.5535">6321 7991 1755 0,'0'0'605'0,"-15"0"-68"0,15 0-48 16,0 0-62-16,-19 4-35 0,19-4-13 0,0 0-34 16,0 0-50-16,0 0-29 0,0 0-41 15,0 0 29-15,0 0-55 0,0 0 9 0,0 0-52 16,0 0 0-16,0 0-28 0,64-8-13 0,-41 7-28 15,-1-1-41-15,1-1-30 16,3 1-78-16,1-1-40 0,-1 0-52 0,1-1-56 16,-5 4-153-16,-3-4-167 0,4 3-479 0,3-2 129 15,-3 0 53-15,-4-3 123 0,3 1 46 16,-3 1 59-16,0-2 47 0</inkml:trace>
        </inkml:traceGroup>
        <inkml:traceGroup>
          <inkml:annotationXML>
            <emma:emma xmlns:emma="http://www.w3.org/2003/04/emma" version="1.0">
              <emma:interpretation id="{3454479E-AA58-4F76-857F-3557C77C42CA}" emma:medium="tactile" emma:mode="ink">
                <msink:context xmlns:msink="http://schemas.microsoft.com/ink/2010/main" type="inkWord" rotatedBoundingBox="19664,8934 19952,9408 19743,9536 19454,9062"/>
              </emma:interpretation>
              <emma:one-of disjunction-type="recognition" id="oneOf2">
                <emma:interpretation id="interp10" emma:lang="en-US" emma:confidence="1">
                  <emma:literal>'</emma:literal>
                </emma:interpretation>
                <emma:interpretation id="interp11" emma:lang="en-US" emma:confidence="0">
                  <emma:literal>\</emma:literal>
                </emma:interpretation>
                <emma:interpretation id="interp12" emma:lang="en-US" emma:confidence="0">
                  <emma:literal>-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1328.3005">6921 7564 2075 0,'0'0'620'0,"0"0"20"0,0 0-26 16,0 0-79-16,0 0 18 0,0 0-54 16,0 0-41-16,-4 49-46 0,8-33-61 0,-1 9-16 15,1 0-25-15,4 5-69 0,-5 2-42 16,1 0-71-16,7 0-110 0,1 2-179 0,-5 8-146 15,1-9-863-15,-4 0 75 0,3 1 147 0,-3-2 81 16,0 1 76-16,-4-4 123 0,0 1 38 16,0 3 90-16,0-6 54 0</inkml:trace>
        </inkml:traceGroup>
        <inkml:traceGroup>
          <inkml:annotationXML>
            <emma:emma xmlns:emma="http://www.w3.org/2003/04/emma" version="1.0">
              <emma:interpretation id="{A245E9C6-9AC3-45FF-99A3-5536A4B546F6}" emma:medium="tactile" emma:mode="ink">
                <msink:context xmlns:msink="http://schemas.microsoft.com/ink/2010/main" type="inkWord" rotatedBoundingBox="19627,10442 19969,11002 19629,11209 19288,10648">
                  <msink:destinationLink direction="with" ref="{70173C40-0847-4C25-A256-82029011DC37}"/>
                </msink:context>
              </emma:interpretation>
              <emma:one-of disjunction-type="recognition" id="oneOf3">
                <emma:interpretation id="interp15" emma:lang="en-US" emma:confidence="1">
                  <emma:literal>'</emma:literal>
                </emma:interpretation>
                <emma:interpretation id="interp16" emma:lang="en-US" emma:confidence="0.5">
                  <emma:literal>\</emma:literal>
                </emma:interpretation>
                <emma:interpretation id="interp17" emma:lang="en-US" emma:confidence="0">
                  <emma:literal>\'</emma:literal>
                </emma:interpretation>
                <emma:interpretation id="interp18" emma:lang="en-US" emma:confidence="0">
                  <emma:literal>.</emma:literal>
                </emma:interpretation>
                <emma:interpretation id="interp19" emma:lang="en-US" emma:confidence="0">
                  <emma:literal>'\</emma:literal>
                </emma:interpretation>
              </emma:one-of>
            </emma:emma>
          </inkml:annotationXML>
          <inkml:trace contextRef="#ctx0" brushRef="#br1" timeOffset="83920.7424">6909 9148 931 0,'0'0'415'0,"-4"-18"-8"15,4 18 8-15,-3-21-11 0,3 21-2 16,-4-15 7-16,4 15 1 0,-8-14-24 0,8 14-48 15,-7-8-20-15,7 8 4 0,0 0-7 0,0 0-38 16,0 0 14-16,-8 36-19 0,8-36 9 16,4 40-17-16,-4-14-29 0,4-1-20 0,-4 7-15 15,4 2-59-15,-1 0 18 0,1-1-57 16,0 1-33-16,0 0-72 0,-4 0-89 0,3-2-107 16,5 2-101-16,-4 0-117 0,-8-1-218 15,8 3-386-15,-4-2 104 0,0-6 73 0,0 1 96 16,-8 3 65-16,4-2 97 0,-3 1 23 15,-1-5 20-15,5-1 136 0</inkml:trace>
        </inkml:traceGroup>
        <inkml:traceGroup>
          <inkml:annotationXML>
            <emma:emma xmlns:emma="http://www.w3.org/2003/04/emma" version="1.0">
              <emma:interpretation id="{611FC5BC-8A85-4B94-AAFC-701E344533A5}" emma:medium="tactile" emma:mode="ink">
                <msink:context xmlns:msink="http://schemas.microsoft.com/ink/2010/main" type="inkWord" rotatedBoundingBox="20449,10469 20768,10993 20523,11143 20203,10618">
                  <msink:destinationLink direction="with" ref="{70173C40-0847-4C25-A256-82029011DC37}"/>
                </msink:context>
              </emma:interpretation>
              <emma:one-of disjunction-type="recognition" id="oneOf4">
                <emma:interpretation id="interp20" emma:lang="en-US" emma:confidence="1">
                  <emma:literal>'</emma:literal>
                </emma:interpretation>
                <emma:interpretation id="interp21" emma:lang="en-US" emma:confidence="0">
                  <emma:literal>\</emma:literal>
                </emma:interpretation>
                <emma:interpretation id="interp22" emma:lang="en-US" emma:confidence="0">
                  <emma:literal>.</emma:literal>
                </emma:interpretation>
                <emma:interpretation id="interp23" emma:lang="en-US" emma:confidence="0">
                  <emma:literal>•</emma:literal>
                </emma:interpretation>
                <emma:interpretation id="interp24" emma:lang="en-US" emma:confidence="0">
                  <emma:literal>"</emma:literal>
                </emma:interpretation>
              </emma:one-of>
            </emma:emma>
          </inkml:annotationXML>
          <inkml:trace contextRef="#ctx0" brushRef="#br1" timeOffset="83077.5903">7712 9108 1412 0,'-7'-9'543'0,"7"9"-13"0,0 0-16 15,0 0-40-15,-15 29-16 0,11-14-64 16,0 2 16-16,4 6-47 0,0 3-48 0,0 1 0 16,4 5-28-16,0 0-62 0,0 2-7 0,3 0-44 15,-3 1-59-15,3 1-69 0,1-3-36 16,0 1-82-16,-1-2-40 0,1 1-44 0,3-3-98 15,-4-3-268-15,1 1-448 0,-4-3 95 16,0-2 45-16,-1-3 75 0,-3-3 82 16,0 0 79-16,0-3 72 0</inkml:trace>
        </inkml:traceGroup>
      </inkml:traceGroup>
    </inkml:traceGroup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2:53.661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2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89DADCDD-FE79-4F7E-A3A2-9D306DFE44D2}" emma:medium="tactile" emma:mode="ink">
          <msink:context xmlns:msink="http://schemas.microsoft.com/ink/2010/main" type="writingRegion" rotatedBoundingBox="14340,7211 20458,7271 20358,17443 14239,17383"/>
        </emma:interpretation>
      </emma:emma>
    </inkml:annotationXML>
    <inkml:traceGroup>
      <inkml:annotationXML>
        <emma:emma xmlns:emma="http://www.w3.org/2003/04/emma" version="1.0">
          <emma:interpretation id="{3AB6174E-109F-478A-B1CE-3499C6F20F16}" emma:medium="tactile" emma:mode="ink">
            <msink:context xmlns:msink="http://schemas.microsoft.com/ink/2010/main" type="paragraph" rotatedBoundingBox="14883,7182 16902,7241 16886,7795 14867,77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D3F891-3C40-4C19-B709-8F9A7CA68CE5}" emma:medium="tactile" emma:mode="ink">
              <msink:context xmlns:msink="http://schemas.microsoft.com/ink/2010/main" type="line" rotatedBoundingBox="14883,7182 16902,7241 16886,7795 14867,7736"/>
            </emma:interpretation>
          </emma:emma>
        </inkml:annotationXML>
        <inkml:traceGroup>
          <inkml:annotationXML>
            <emma:emma xmlns:emma="http://www.w3.org/2003/04/emma" version="1.0">
              <emma:interpretation id="{66AF953E-0E9D-4EB3-A45F-BC979929EB86}" emma:medium="tactile" emma:mode="ink">
                <msink:context xmlns:msink="http://schemas.microsoft.com/ink/2010/main" type="inkWord" rotatedBoundingBox="14883,7182 16902,7241 16886,7795 14867,7736"/>
              </emma:interpretation>
              <emma:one-of disjunction-type="recognition" id="oneOf0">
                <emma:interpretation id="interp0" emma:lang="en-US" emma:confidence="1">
                  <emma:literal>7-</emma:literal>
                </emma:interpretation>
                <emma:interpretation id="interp1" emma:lang="en-US" emma:confidence="0">
                  <emma:literal>&gt;-</emma:literal>
                </emma:interpretation>
                <emma:interpretation id="interp2" emma:lang="en-US" emma:confidence="0">
                  <emma:literal>.-</emma:literal>
                </emma:interpretation>
                <emma:interpretation id="interp3" emma:lang="en-US" emma:confidence="0">
                  <emma:literal>--</emma:literal>
                </emma:interpretation>
                <emma:interpretation id="interp4" emma:lang="en-US" emma:confidence="0">
                  <emma:literal>,-</emma:literal>
                </emma:interpretation>
              </emma:one-of>
            </emma:emma>
          </inkml:annotationXML>
          <inkml:trace contextRef="#ctx0" brushRef="#br0">707-2991 1515 0,'0'0'507'0,"-19"5"-41"16,19-5-39-16,-22 9-33 0,14-4-25 0,-3 2-44 16,11-7-46-16,-15 15-13 0,7-8-18 0,8-7-2 15,-7 16-18-15,7-16-26 0,0 14-23 16,0-14-21-16,0 0 12 0,19 15-6 0,-19-15-21 16,18 5 0-16,-18-5-25 15,19 0 10-15,-19 0 10 0,23-3-28 0,-23 3 18 16,11-7-5-16,-11 7-23 0,8-14-15 0,-8 14-14 15,0-20-12-15,0 20-15 0,-12-22-37 16,5 7-22-16,-8 3-67 0,0 2-59 0,7 0-66 16,-7 3-90-16,-4 3-177 0,12 0-465 0,7 4-13 15,-27 0 66-15,27 0 98 0,-15 2 99 16,15-2 49-16,-11 13 57 0,11-13 48 0</inkml:trace>
          <inkml:trace contextRef="#ctx0" brushRef="#br0" timeOffset="585.1645">1687-2873 1231 0,'-22'-1'460'0,"22"1"-53"0,-16-2-46 16,16 2-36-16,0 0-5 0,0 0-61 16,0 0-3-16,0 0-41 0,0 0-23 15,0 0-10-15,0 0-19 0,0 0 4 0,0 0-19 0,0 0-27 16,0 0-1-16,0 0-25 15,57 4 7-15,-42-4-23 0,4 2-4 0,-4-2-14 16,11 0-15-16,-3 0 21 0,3-2-26 0,-3 1 33 16,7 1-46-16,-3-1 0 0,3-3 16 15,-4 2-21-15,12-1 5 0,-8 0-20 0,8 1 7 16,-5-2-18-16,1 1 6 0,0 2 33 16,-4-4-31-16,-3 3-3 0,-1 0-7 0,-3 1-54 15,-1-1 11-15,-3 0-26 0,-4 2-3 0,0-3-51 16,-15 3-33-16,27-1-65 0,-27 1-76 15,22-1-107-15,-22 1-428 0,12-2 69 16,-12 2 79-16,0 0 54 0,19-7 39 0,-19 7 71 16</inkml:trace>
          <inkml:trace contextRef="#ctx0" brushRef="#br0" timeOffset="907.1982">2350-3138 1499 0,'0'0'502'0,"-11"-10"-56"15,11 10-34-15,0 0-13 0,0 0-23 0,0 0 6 16,0 0-47-16,0 0-43 0,0 0-13 0,0 0-31 16,23 47-2-16,-16-35-26 0,5 0-2 15,-5-2-21-15,8 2-31 0,-3 1-18 16,-1-4-9-16,4-1-16 0,-4 0 7 0,4-1-30 16,0 0-5-16,-3-2 17 0,3-2-9 15,0-1-14-15,-15-2 3 0,22 6-40 0,-10-5 14 16,-12-1-7-16,15 5 8 0,-15-5 4 15,0 0-7-15,11 7-15 0,-11-7 28 0,0 0-47 16,0 0 34-16,-19 24-30 0,8-14 12 0,-4 5 10 16,4 0-46-16,-8 2-15 0,4 2-36 15,0 2-18-15,-8-1-53 0,4 5-83 0,4 0-51 16,-4 0-158-16,4-3-310 0,-4 2-359 0,8-4 113 16,0 1 85-16,-1-3 102 15,5-1 92-15,-1-2 46 0,5-2 52 0,3 1 117 16</inkml:trace>
        </inkml:traceGroup>
      </inkml:traceGroup>
    </inkml:traceGroup>
    <inkml:traceGroup>
      <inkml:annotationXML>
        <emma:emma xmlns:emma="http://www.w3.org/2003/04/emma" version="1.0">
          <emma:interpretation id="{E3475243-C7DA-40F9-8201-34783F6BF12F}" emma:medium="tactile" emma:mode="ink">
            <msink:context xmlns:msink="http://schemas.microsoft.com/ink/2010/main" type="paragraph" rotatedBoundingBox="14935,8845 18353,8905 18343,9480 14925,94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41E3E4-5730-478E-8108-6F3E309AEB8B}" emma:medium="tactile" emma:mode="ink">
              <msink:context xmlns:msink="http://schemas.microsoft.com/ink/2010/main" type="line" rotatedBoundingBox="14935,8845 18353,8905 18343,9480 14925,9420"/>
            </emma:interpretation>
          </emma:emma>
        </inkml:annotationXML>
        <inkml:traceGroup>
          <inkml:annotationXML>
            <emma:emma xmlns:emma="http://www.w3.org/2003/04/emma" version="1.0">
              <emma:interpretation id="{A87B70C2-0477-4FA4-9276-0FA8E1277831}" emma:medium="tactile" emma:mode="ink">
                <msink:context xmlns:msink="http://schemas.microsoft.com/ink/2010/main" type="inkWord" rotatedBoundingBox="14931,9064 15030,9066 15028,9181 14929,9179"/>
              </emma:interpretation>
              <emma:one-of disjunction-type="recognition" id="oneOf1">
                <emma:interpretation id="interp5" emma:lang="en-US" emma:confidence="1">
                  <emma:literal>o</emma:literal>
                </emma:interpretation>
                <emma:interpretation id="interp6" emma:lang="en-US" emma:confidence="0.5">
                  <emma:literal>.</emma:literal>
                </emma:interpretation>
                <emma:interpretation id="interp7" emma:lang="en-US" emma:confidence="0">
                  <emma:literal>•</emma:literal>
                </emma:interpretation>
                <emma:interpretation id="interp8" emma:lang="en-US" emma:confidence="0">
                  <emma:literal>°</emma:literal>
                </emma:interpretation>
                <emma:interpretation id="interp9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6260.3822">666-1311 1287 0,'0'0'497'0,"0"0"-55"16,-12-6 9-16,12 6-39 0,0 0-36 16,0 0-12-16,0 0-31 0,-30 18-29 15,30-8-27-15,0-10-16 0,0 19-13 0,0-19-28 16,0 20 0-16,0-20-41 0,0 21 29 16,8-14-44-16,-8-7 7 0,15 15 1 0,-4-12-21 15,-11-3 5-15,15 3 8 0,-15-3-11 0,19-1-20 16,-19 1-25-16,15-9 25 0,-15 9-61 15,8-13 15-15,-8 13-3 0,0 0-30 0,-8-22-11 16,8 22-32-16,-11-21-60 0,0 13-56 0,-1 0-82 16,5 1-84-16,-5 2-111 0,12 5-245 15,-18-6-422-15,18 6 99 0,0 0 144 0,0 0 53 16,0 0 54-16,-19 9 29 0,19-9 91 16,0 0 42-16</inkml:trace>
        </inkml:traceGroup>
        <inkml:traceGroup>
          <inkml:annotationXML>
            <emma:emma xmlns:emma="http://www.w3.org/2003/04/emma" version="1.0">
              <emma:interpretation id="{A2460A46-4F34-42F2-9FBE-5F083F294A9B}" emma:medium="tactile" emma:mode="ink">
                <msink:context xmlns:msink="http://schemas.microsoft.com/ink/2010/main" type="inkWord" rotatedBoundingBox="15982,8903 17056,8922 17046,9457 15973,9438"/>
              </emma:interpretation>
              <emma:one-of disjunction-type="recognition" id="oneOf2">
                <emma:interpretation id="interp10" emma:lang="en-US" emma:confidence="1">
                  <emma:literal>7</emma:literal>
                </emma:interpretation>
                <emma:interpretation id="interp11" emma:lang="en-US" emma:confidence="0">
                  <emma:literal>-7</emma:literal>
                </emma:interpretation>
                <emma:interpretation id="interp12" emma:lang="en-US" emma:confidence="0">
                  <emma:literal>¥</emma:literal>
                </emma:interpretation>
                <emma:interpretation id="interp13" emma:lang="en-US" emma:confidence="0">
                  <emma:literal>T</emma:literal>
                </emma:interpretation>
                <emma:interpretation id="interp14" emma:lang="en-US" emma:confidence="0">
                  <emma:literal>27</emma:literal>
                </emma:interpretation>
              </emma:one-of>
            </emma:emma>
          </inkml:annotationXML>
          <inkml:trace contextRef="#ctx0" brushRef="#br0" timeOffset="7190.9499">2471-1464 1133 0,'0'0'512'15,"0"0"-43"-15,0 0-31 0,-19 13-34 0,19-13-28 16,0 0 11-16,0 0-62 0,19 31-5 0,-11-21-44 16,-1-1-45-16,4 2-16 0,1 0-26 15,10-2 34-15,-7 1-42 0,4-1-9 0,0 0-8 16,0-2-46-16,4-1 4 0,-5-1 1 0,-2 2-8 15,2-4-25-15,-3 0 0 16,-3 1 30-16,-12-4-13 0,19 6 27 0,-12-2-24 0,-7-4-31 16,0 0 0-16,8 10-7 0,-8-10-8 15,0 0-13-15,0 0 21 0,-23 26-29 16,4-15 11-16,15 1-18 0,-11 3 2 0,0 1-12 16,-4 4-77-16,4 0 0 0,0 2-60 15,0 2-55-15,0-2-90 0,8 1-274 0,-1 3-547 16,-3-4 96-16,3-2 90 0,4-1 116 0,1-2 109 15,-1 0 1-15,0-4 28 0,4 1 107 16</inkml:trace>
          <inkml:trace contextRef="#ctx0" brushRef="#br0" timeOffset="6871.6154">1702-1255 1133 0,'0'0'415'0,"-22"0"-26"16,22 0-15-16,0 0-59 0,-15 0-11 15,15 0-45-15,0 0-13 0,0 0-11 0,0 0-15 16,0 0-30-16,0 0 2 0,0 0-36 16,0 0 18-16,52 12-31 0,-33-10 13 15,0 0-35-15,7-1 1 0,-3-1-9 0,7 2-26 16,0-1 5-16,0-1-10 0,1 0-10 15,6 0 2-15,1 0-56 0,-4-1-5 0,7-1-54 16,1-1 15-16,-8-1-63 0,3 1-21 0,1 1-57 16,0-3-43-16,-1 2-92 0,-3-4-97 15,0 2-420-15,4 0 18 0,-8 0 94 0,0-2 85 16,-7 2 54-16,-4-2 51 0</inkml:trace>
        </inkml:traceGroup>
        <inkml:traceGroup>
          <inkml:annotationXML>
            <emma:emma xmlns:emma="http://www.w3.org/2003/04/emma" version="1.0">
              <emma:interpretation id="{4F7E0B1C-1B83-4EC2-86F9-075154F75293}" emma:medium="tactile" emma:mode="ink">
                <msink:context xmlns:msink="http://schemas.microsoft.com/ink/2010/main" type="inkWord" rotatedBoundingBox="17816,8896 18353,8905 18344,9423 17806,9414"/>
              </emma:interpretation>
              <emma:one-of disjunction-type="recognition" id="oneOf3">
                <emma:interpretation id="interp15" emma:lang="en-US" emma:confidence="1">
                  <emma:literal>2</emma:literal>
                </emma:interpretation>
                <emma:interpretation id="interp16" emma:lang="en-US" emma:confidence="0">
                  <emma:literal>2.</emma:literal>
                </emma:interpretation>
                <emma:interpretation id="interp17" emma:lang="en-US" emma:confidence="0">
                  <emma:literal>Z</emma:literal>
                </emma:interpretation>
                <emma:interpretation id="interp18" emma:lang="en-US" emma:confidence="0">
                  <emma:literal>2-</emma:literal>
                </emma:interpretation>
                <emma:interpretation id="interp19" emma:lang="en-US" emma:confidence="0">
                  <emma:literal>2,</emma:literal>
                </emma:interpretation>
              </emma:one-of>
            </emma:emma>
          </inkml:annotationXML>
          <inkml:trace contextRef="#ctx0" brushRef="#br0" timeOffset="7859.1309">3500-1370 1123 0,'4'-24'435'0,"-4"24"-33"0,4-18-41 15,-1 5 5-15,5 2-74 0,-1 1-28 0,5 2-21 16,-1 1 36-16,0-2-64 0,8 3-28 16,0 2 20-16,4 2-15 0,-1 1-36 0,5 2-5 15,-1 3-25-15,-3 1-4 0,-1 2 6 0,1 1-7 16,-4 4-19-16,-4-2-20 0,0 4 2 15,-8 1 4-15,-3 0-9 0,-4 2 3 16,0 0-41-16,-7 5 38 0,-5 3-17 0,1-1-6 16,-4 3 10-16,0-3-27 0,-4 1 25 0,4-1 0 15,0-1 7-15,0-2-14 0,0 1-9 16,0-5 1-16,3-2 18 0,5 0-16 16,-5-1 0-16,9-2-10 0,-5 0 20 0,8-12-7 15,0 18 2-15,0-18-12 0,4 16-6 0,-4-16-10 16,19 11-7-16,-4-6-18 0,4 1-39 15,0-3-41-15,7 0-31 0,-3 1-30 0,7-4-44 16,-4 1-74-16,4 6-202 0,-3-6-499 0,3-1 56 16,-4-1 141-16,-3-1 35 0,-1-1 88 15,1 0 48-15,0-4 62 0,-5-2 105 0</inkml:trace>
        </inkml:traceGroup>
      </inkml:traceGroup>
    </inkml:traceGroup>
    <inkml:traceGroup>
      <inkml:annotationXML>
        <emma:emma xmlns:emma="http://www.w3.org/2003/04/emma" version="1.0">
          <emma:interpretation id="{4AB6CA08-E239-456B-BBD0-26017A0C45B0}" emma:medium="tactile" emma:mode="ink">
            <msink:context xmlns:msink="http://schemas.microsoft.com/ink/2010/main" type="paragraph" rotatedBoundingBox="14310,10363 17775,10567 17731,11307 14266,111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FF3D1D-F96E-45E2-B4B8-C764316CC7B5}" emma:medium="tactile" emma:mode="ink">
              <msink:context xmlns:msink="http://schemas.microsoft.com/ink/2010/main" type="line" rotatedBoundingBox="14310,10363 17775,10567 17731,11307 14266,11103">
                <msink:destinationLink direction="with" ref="{70173C40-0847-4C25-A256-82029011DC3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E35C663-65BB-4B62-BAF0-40ECFADB0CCB}" emma:medium="tactile" emma:mode="ink">
                <msink:context xmlns:msink="http://schemas.microsoft.com/ink/2010/main" type="inkWord" rotatedBoundingBox="14309,10381 14454,10390 14414,11077 14268,11068"/>
              </emma:interpretation>
              <emma:one-of disjunction-type="recognition" id="oneOf4">
                <emma:interpretation id="interp20" emma:lang="en-US" emma:confidence="0.5">
                  <emma:literal>1</emma:literal>
                </emma:interpretation>
                <emma:interpretation id="interp21" emma:lang="en-US" emma:confidence="0.5">
                  <emma:literal>\</emma:literal>
                </emma:interpretation>
                <emma:interpretation id="interp22" emma:lang="en-US" emma:confidence="0">
                  <emma:literal>I</emma:literal>
                </emma:interpretation>
                <emma:interpretation id="interp23" emma:lang="en-US" emma:confidence="0">
                  <emma:literal>|</emma:literal>
                </emma:interpretation>
                <emma:interpretation id="interp24" emma:lang="en-US" emma:confidence="0">
                  <emma:literal>)</emma:literal>
                </emma:interpretation>
              </emma:one-of>
            </emma:emma>
          </inkml:annotationXML>
          <inkml:trace contextRef="#ctx0" brushRef="#br1" timeOffset="94052.7168">-5 0 1402 0,'0'0'415'0,"0"0"-26"0,0 0-13 0,0 0-25 0,0 0-23 16,0 0-34-16,0 0-10 15,0 0-13-15,0 47-2 0,0-47-26 0,0 32-20 16,0-14-13-16,0 0 0 0,7 1-21 0,-7 4 6 15,0 1-16-15,8 1-18 0,-1 1-20 16,-7-1-3-16,4 0-2 0,4 4-11 0,-1-4-12 16,-3-1-18-16,0 1-1 0,3-1-17 0,1 0-13 15,-1 3-2-15,-3-2-6 0,0-2-10 16,0 1-51-16,-1-2-31 0,-3-3-79 0,4 0-72 16,-4-3-56-16,0 3-151 0,4-6-579 15,0 1 72-15,-4-14 46 0,0 20 128 16,0-20 38-16,7 14 119 0,-7-7 70 0,0-7 6 15,0 0 52-15</inkml:trace>
        </inkml:traceGroup>
        <inkml:traceGroup>
          <inkml:annotationXML>
            <emma:emma xmlns:emma="http://www.w3.org/2003/04/emma" version="1.0">
              <emma:interpretation id="{C3D735F5-23E3-487D-A269-9BD919F2E3AE}" emma:medium="tactile" emma:mode="ink">
                <msink:context xmlns:msink="http://schemas.microsoft.com/ink/2010/main" type="inkWord" rotatedBoundingBox="15304,10421 15449,10430 15406,11171 15260,11162"/>
              </emma:interpretation>
              <emma:one-of disjunction-type="recognition" id="oneOf5">
                <emma:interpretation id="interp25" emma:lang="en-US" emma:confidence="1">
                  <emma:literal>\</emma:literal>
                </emma:interpretation>
                <emma:interpretation id="interp26" emma:lang="en-US" emma:confidence="0">
                  <emma:literal>1</emma:literal>
                </emma:interpretation>
                <emma:interpretation id="interp27" emma:lang="en-US" emma:confidence="0">
                  <emma:literal>|</emma:literal>
                </emma:interpretation>
                <emma:interpretation id="interp28" emma:lang="en-US" emma:confidence="0">
                  <emma:literal>(</emma:literal>
                </emma:interpretation>
                <emma:interpretation id="interp29" emma:lang="en-US" emma:confidence="0">
                  <emma:literal>/</emma:literal>
                </emma:interpretation>
              </emma:one-of>
            </emma:emma>
          </inkml:annotationXML>
          <inkml:trace contextRef="#ctx0" brushRef="#br1" timeOffset="94739.3995">1001 85 1277 0,'0'-20'466'0,"0"20"-11"0,-7-11-7 0,7 11-43 16,0 0-3-16,-4-14-29 0,4 14-30 16,0 0-7-16,0 0-32 0,0 0-2 15,0 0-25-15,0 0 27 0,0 45-32 0,0-27-9 16,4 4-43-16,-4 2 34 0,0 3-42 16,7 0-15-16,-7 7 8 0,8 1-41 0,0 0-13 15,-5 1 8-15,1 0-39 0,0-2 16 0,0-1-52 16,-1 0-22-16,5-2-62 0,-8-2 0 15,11 0 0-15,-7-5-62 0,4-1-107 0,-5-1-92 16,1-1-38-16,0-2-111 0,-8 2-261 0,8-6-337 16,0 0 51-16,-1 0 122 0,1-1 83 15,0 0 117-15,-4-14 23 0,0 18 62 16,0-18 48-16</inkml:trace>
        </inkml:traceGroup>
        <inkml:traceGroup>
          <inkml:annotationXML>
            <emma:emma xmlns:emma="http://www.w3.org/2003/04/emma" version="1.0">
              <emma:interpretation id="{C789009D-45E1-4B5E-9004-EBE9E2C1712E}" emma:medium="tactile" emma:mode="ink">
                <msink:context xmlns:msink="http://schemas.microsoft.com/ink/2010/main" type="inkWord" rotatedBoundingBox="16927,10862 17755,10911 17751,10969 16924,10920"/>
              </emma:interpretation>
              <emma:one-of disjunction-type="recognition" id="oneOf6">
                <emma:interpretation id="interp30" emma:lang="en-US" emma:confidence="1">
                  <emma:literal>...</emma:literal>
                </emma:interpretation>
                <emma:interpretation id="interp31" emma:lang="en-US" emma:confidence="0">
                  <emma:literal>-..</emma:literal>
                </emma:interpretation>
                <emma:interpretation id="interp32" emma:lang="en-US" emma:confidence="0">
                  <emma:literal>..-</emma:literal>
                </emma:interpretation>
                <emma:interpretation id="interp33" emma:lang="en-US" emma:confidence="0">
                  <emma:literal>.-.</emma:literal>
                </emma:interpretation>
                <emma:interpretation id="interp34" emma:lang="en-US" emma:confidence="0">
                  <emma:literal>..</emma:literal>
                </emma:interpretation>
              </emma:one-of>
            </emma:emma>
          </inkml:annotationXML>
          <inkml:trace contextRef="#ctx0" brushRef="#br1" timeOffset="95353.1907">2612 510 1494 0,'0'0'464'0,"0"0"-62"0,0 0-31 0,0 0-56 15,0 0-21-15,19 0-84 0,-19 0-59 0,0 0-59 16,0 0-84-16,15 2-172 0,-15-2-143 16,0 0-392-16,19 0 61 0,-19 0 22 0,15 4 73 15,-15-4 49-15</inkml:trace>
          <inkml:trace contextRef="#ctx0" brushRef="#br1" timeOffset="95520.4049">2959 556 1308 0,'0'0'406'0,"0"0"-42"0,0 0-24 15,15 2-68-15,-15-2-44 0,0 0-70 0,0 0-71 16,15 2-133-16,-15-2-230 0,15 1-413 16,-15-1 83-16,15 2 55 0,-15-2 42 0,19-2 33 15</inkml:trace>
          <inkml:trace contextRef="#ctx0" brushRef="#br1" timeOffset="95700.4113">3370 543 1415 0,'0'0'410'15,"0"0"-37"-15,22-2-71 0,-22 2-59 0,0 0-61 16,12-4-51-16,-12 4-103 0,0 0-133 15,0 0-146-15,18-9 26 0,-18 9-412 0,0 0 53 16,19 1 36-16,-19-1 93 0</inkml:trace>
        </inkml:traceGroup>
      </inkml:traceGroup>
    </inkml:traceGroup>
    <inkml:traceGroup>
      <inkml:annotationXML>
        <emma:emma xmlns:emma="http://www.w3.org/2003/04/emma" version="1.0">
          <emma:interpretation id="{138FDF2C-637B-441E-AFF6-D5F495C8730F}" emma:medium="tactile" emma:mode="ink">
            <msink:context xmlns:msink="http://schemas.microsoft.com/ink/2010/main" type="paragraph" rotatedBoundingBox="14583,11787 19504,11835 19497,12479 14577,124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377744-B950-4A4F-A818-9940A39C650F}" emma:medium="tactile" emma:mode="ink">
              <msink:context xmlns:msink="http://schemas.microsoft.com/ink/2010/main" type="inkBullet" rotatedBoundingBox="14580,12090 14980,12094 14979,12154 14579,12150"/>
            </emma:interpretation>
            <emma:one-of disjunction-type="recognition" id="oneOf7">
              <emma:interpretation id="interp35" emma:lang="en-US" emma:confidence="1">
                <emma:literal>-</emma:literal>
              </emma:interpretation>
              <emma:interpretation id="interp36" emma:lang="en-US" emma:confidence="0">
                <emma:literal>-.</emma:literal>
              </emma:interpretation>
              <emma:interpretation id="interp37" emma:lang="en-US" emma:confidence="0">
                <emma:literal>_</emma:literal>
              </emma:interpretation>
              <emma:interpretation id="interp38" emma:lang="en-US" emma:confidence="0">
                <emma:literal>.</emma:literal>
              </emma:interpretation>
              <emma:interpretation id="interp39" emma:lang="en-US" emma:confidence="0">
                <emma:literal>_.</emma:literal>
              </emma:interpretation>
            </emma:one-of>
          </emma:emma>
        </inkml:annotationXML>
        <inkml:trace contextRef="#ctx0" brushRef="#br2" timeOffset="144822.272">394 1755 849 0,'-15'-3'328'0,"15"3"-29"0,0 0 3 16,-22-1-2-16,22 1-18 0,0 0 27 0,-27 3-9 16,27-3-14-16,-15 3-35 0,15-3 5 15,-15 1-15-15,15-1-8 0,0 0-18 0,-19 3-23 16,19-3-26-16,0 0-20 0,0 0 0 15,-15 3-5-15,15-3-54 0,0 0 36 16,0 0 5-16,0 0-6 0,0 0-9 0,0 0-5 0,0 0-39 16,49 5-13-16,-34-7 11 0,-15 2-16 15,34-2 0-15,-19 1-10 0,12-2 0 16,-5-1 5-16,1-1-13 0,-4 1-7 0,7 1-29 16,-7-2-10-16,4 2-35 0,-8-2-16 15,0 2-62-15,0-3-30 0,-4 3-79 0,-11 3-136 16,19-3-113-16,-19 3-404 0,19-4 110 0,-19 4 61 15,15-1 36-15,-15 1 105 0,0 0 67 16,19 0 61-16</inkml:trace>
      </inkml:traceGroup>
      <inkml:traceGroup>
        <inkml:annotationXML>
          <emma:emma xmlns:emma="http://www.w3.org/2003/04/emma" version="1.0">
            <emma:interpretation id="{8DA5A90E-0A88-44F6-96F8-6536C1389D38}" emma:medium="tactile" emma:mode="ink">
              <msink:context xmlns:msink="http://schemas.microsoft.com/ink/2010/main" type="line" rotatedBoundingBox="15195,11793 19504,11835 19497,12479 15189,12437"/>
            </emma:interpretation>
          </emma:emma>
        </inkml:annotationXML>
        <inkml:traceGroup>
          <inkml:annotationXML>
            <emma:emma xmlns:emma="http://www.w3.org/2003/04/emma" version="1.0">
              <emma:interpretation id="{B782B810-347D-4860-A6F8-2BDED687B318}" emma:medium="tactile" emma:mode="ink">
                <msink:context xmlns:msink="http://schemas.microsoft.com/ink/2010/main" type="inkWord" rotatedBoundingBox="15195,11793 19504,11835 19497,12479 15189,12437"/>
              </emma:interpretation>
              <emma:one-of disjunction-type="recognition" id="oneOf8">
                <emma:interpretation id="interp40" emma:lang="en-US" emma:confidence="1">
                  <emma:literal>128-7127</emma:literal>
                </emma:interpretation>
                <emma:interpretation id="interp41" emma:lang="en-US" emma:confidence="0">
                  <emma:literal>128.7127</emma:literal>
                </emma:interpretation>
                <emma:interpretation id="interp42" emma:lang="en-US" emma:confidence="0">
                  <emma:literal>128-&gt;127</emma:literal>
                </emma:interpretation>
                <emma:interpretation id="interp43" emma:lang="en-US" emma:confidence="0">
                  <emma:literal>1287127</emma:literal>
                </emma:interpretation>
                <emma:interpretation id="interp44" emma:lang="en-US" emma:confidence="0">
                  <emma:literal>128/7127</emma:literal>
                </emma:interpretation>
              </emma:one-of>
            </emma:emma>
          </inkml:annotationXML>
          <inkml:trace contextRef="#ctx0" brushRef="#br2" timeOffset="149071.2711">3996 1576 1113 0,'-8'-12'499'0,"8"12"-28"0,0 0-8 16,0 0-20-16,0 0-28 0,0 0-21 16,0 0-25-16,8 53-44 0,-5-34-18 0,5-1 3 15,-4 4-49-15,3 0-18 0,-3 0-44 16,4 1 29-16,-5-1-46 0,1 0-16 0,4 0-22 16,-1-1-34-16,-3-3-54 0,0-1-61 15,0-2-23-15,-1 1-92 0,1-4-57 16,0-1-89-16,3 3-223 0,-7-14-430 0,8 15 67 0,0-10 22 15,-8-5 85-15,0 0 72 0,15 7 100 16,-15-7 40-16</inkml:trace>
          <inkml:trace contextRef="#ctx0" brushRef="#br2" timeOffset="149553.9439">4233 1714 1750 0,'-11'-16'499'0,"11"16"-33"0,-8-19-38 0,5 11 4 15,3 8-63-15,0-22-64 0,-4 10-6 16,4 12-38-16,4-24-15 0,-1 11-29 0,1-1-19 16,0 1-17-16,4 1-20 0,-5 0 3 15,5 1-38-15,-1 0-26 0,5 3-8 0,-12 8 5 16,15-12-10-16,-4 9-20 0,4-1-6 0,-15 4 0 15,19 4-32-15,-19-4 30 0,23 12-31 16,-16-4 5-16,1 2-23 0,-1 4 46 0,1 1-7 16,-4 1-21-16,-4 2-10 0,0-2 41 0,0 7-64 15,0-2 77-15,-4 1-44 16,4 0-21-16,-4 2 22 0,-3-4-14 0,3 0 8 0,4-1 21 16,-4-1-16-16,0-2 31 0,4-3 17 15,-4 1-37-15,4-14 17 0,-7 22 0 16,7-22 1-16,0 16-4 0,0-16 24 0,-4 16-5 15,4-16-6-15,0 0-25 0,4 17 29 0,-4-17-35 16,0 0 4-16,11 14-21 0,-11-14-8 16,15 4 41-16,-3 0-20 0,-12-4-23 0,18 3-8 15,-2-1 0-15,-16-2 0 0,26 3 0 0,-7-1 0 16,-4-1-70-16,0-1-91 0,0 2-10 16,-15-2-101-16,30 0-109 0,-22 2-285 0,-8-2-411 15,30-5 104-15,-15 3 77 0,0-1 100 16,0-2 85-16,0-2 73 0,-3-1 80 15,3-3 3-15</inkml:trace>
          <inkml:trace contextRef="#ctx0" brushRef="#br2" timeOffset="149976.8361">4708 1492 1484 0,'0'0'494'0,"-11"-4"-38"0,11 4-39 0,0 0-33 16,-15-8-38-16,15 8-37 0,0 0-14 0,0 0-42 0,0 0-35 16,0 0-19-16,0 0-12 15,0 0-8-15,0 0-33 0,0 0-10 0,0 0-1 16,0 0-22-16,45-10-3 0,-30 6-38 0,0 3-6 16,-3-3 6-16,-12 4-16 0,34-3-2 15,-19 2-23-15,0-2 12 0,-15 3 1 0,26 0-8 16,-11-1 10-16,-15 1-10 0,23-2-29 15,-23 2-2-15,23 0 3 0,-23 0 13 0,18 2-9 16,-18-2-14-16,19 5 20 0,-11 0-5 0,-1 2-3 16,1 1 5-16,0 1-15 0,-1 2 5 15,-3 3-2-15,3 1-11 0,-7 0 3 0,4 6 2 16,4 2 16-16,-5-4-5 0,1 5-21 0,0-1 11 16,0 1 14-16,0-1-6 15,-1 1-19-15,1 1-5 0,0 0 8 0,3-2-21 16,-3-3-2-16,0 3-34 0,0-4-35 0,-1-2-14 15,1 0-50-15,0-4-34 0,4 3-107 16,-8-3-125-16,0-13-300 0,3 21-134 0,-3-21 98 16,8 13 65-16,-8-13 65 0,0 0 57 0,0 12 56 15</inkml:trace>
          <inkml:trace contextRef="#ctx0" brushRef="#br2" timeOffset="150169.7894">4825 1813 1476 0,'0'0'500'0,"0"0"-19"0,0 0-41 0,0 0-30 16,0 0-21-16,0 0-36 0,34-14-2 0,-19 13-83 15,4-2-17-15,0 3-31 0,0-4-28 16,7 2-46-16,1-1-54 0,-5 1-66 0,5 0-77 16,-1 0-126-16,-7 1-253 0,4-1-512 0,-5 2 126 15,1 0 73-15,-4-1 50 0,1 2 78 16,-16-1 78-16,18 2 48 0</inkml:trace>
          <inkml:trace contextRef="#ctx0" brushRef="#br2" timeOffset="145292.5132">881 1465 1415 0,'0'0'468'0,"0"-14"-43"15,0 14-2-15,0 0-19 0,0 0-17 0,0 0-24 16,0 0-35-16,0 0-6 0,0 0-22 0,15 43-31 15,-8-28 4-15,-7 5-19 16,8 0-11-16,-1 2-36 0,-3 0-10 0,4 2-35 16,-1 0 19-16,-3-1-17 0,0-2-20 15,3 4-37-15,-7-5-22 0,12-2-39 0,-8-1-57 16,-1-2-47-16,1 0-96 0,0-4-33 0,-4-11-102 16,7 20-192-16,-3-13-505 0,-4-7 54 15,0 0 106-15,11 12 68 0,-11-12 72 0,0 0 82 16,0 0 54-16,0 0 68 0</inkml:trace>
          <inkml:trace contextRef="#ctx0" brushRef="#br2" timeOffset="145799.7472">1111 1564 1492 0,'-19'-11'471'0,"19"11"-44"0,-4-12-50 0,4 12-11 16,-7-15-54-16,-1 3-20 0,8 12-44 0,0-19-36 15,0 19-7-15,0-19-31 0,0 19 13 16,4-16-33-16,-4 16-34 0,7-12 18 15,-7 12-35-15,8-10-1 0,-8 10-41 0,19-2 21 16,-19 2 0-16,22 2-23 0,-22-2 0 0,27 9 0 16,-20-3-34-16,5 2 14 0,-1 3-16 15,-3-1 10-15,-1 3-11 0,1 1-11 0,-1 1 7 16,-7 2-15-16,4 0 22 0,-4 1-5 0,0 1-27 16,-4 1 29-16,0 1-9 0,1-3 32 15,-1 2-33-15,0-3 4 0,4 0 17 0,-4 0 21 16,1-3-11-16,3-14-2 0,-8 25-5 15,8-15 36-15,0-10 2 0,0 18-10 16,0-18 20-16,0 17 1 0,0-17 10 0,11 12-13 16,-11-12 12-16,12 10-35 0,-12-10 5 15,15 9 3-15,-12-6-24 0,-3-3-4 0,27 5-34 16,-16-3-56-16,1 1-49 0,-12-3-8 0,26 2-84 16,-11-2-112-16,-15 0-216 0,34-2-473 15,-23 2 43-15,8-3 126 0,-8 1 56 0,5-1 87 16,-16 3 62-16,26-5 71 0,-11 0 54 0</inkml:trace>
          <inkml:trace contextRef="#ctx0" brushRef="#br2" timeOffset="146357.9916">1567 1659 1645 0,'-19'-8'604'0,"0"-2"-28"0,4 1-59 16,0 0-63-16,-4 1-17 0,4-2-35 0,-4-2-44 16,4 1-27-16,0 0-9 0,0-1-40 0,4 2-31 15,0 0-26-15,3 2-2 0,-3-3-26 16,11 11-46-16,-12-16-8 0,12 16 5 0,-3-13-50 16,3 13 14-16,0 0-20 0,11-25 3 15,-11 25-3-15,11-9-25 0,1 3-8 0,-12 6-5 16,22-7-8-16,-7 6-28 0,0-1 20 15,-15 2-30-15,31 2-31 0,-16 2 12 16,-4-1-7-16,-11-3 29 0,23 10-34 0,-16-4 15 16,1 3 10-16,-8-9-9 0,7 19 4 0,-7-8 11 15,0-11-16-15,-7 27 8 0,-1-10-13 16,4 2 24-16,-3-1-9 0,3 3 6 0,-4 2 2 16,-3-1-20-16,4 0-5 0,-1 2-8 0,4-1 40 15,-3 1-11-15,3 0-29 0,0-2 10 16,0 0 2-16,4-2-1 0,4-1-22 0,-4-3-12 15,4 2 3-15,4-3-1 0,-1 0 6 16,4-4 0-16,1 2-3 0,3-4 7 16,-4 0-7-16,12-4 11 0,-8 0-11 0,4-2 15 15,-4-1 11-15,4 0-6 0,-4-2 44 16,0 0-23-16,-15 0-15 0,30-7 46 0,-19 0-1 16,-3 1-4-16,-8 6-3 0,7-17 28 0,-7 17-25 15,-3-21 12-15,3 21 6 0,-16-25-34 16,5 12 18-16,0-1-10 0,-4 1-31 0,0 1-38 15,0 0-64-15,3 0-105 0,-3 0-23 16,0 7-185-16,8-3-662 0,-1-1 145 0,8 9 54 16,-15-12 52-16,15 12 125 0,-19-5 56 0,19 5 90 15,0 0 33-15</inkml:trace>
          <inkml:trace contextRef="#ctx0" brushRef="#br2" timeOffset="148143.4">2408 1892 1389 0,'0'0'441'16,"-15"-2"-22"-16,15 2-27 0,0 0-49 0,-23-2-36 16,23 2-17-16,0 0-29 0,0 0 10 15,-15-1-36-15,15 1-27 0,0 0-24 0,0 0-25 16,0 0-18-16,0 0-6 0,0 0-20 0,0 0-5 16,0 0-43-16,0 0 40 0,0 0-14 15,0 0-9-15,0 0-2 0,0 0-15 0,0 0-1 16,61 1-10-16,-43-2 19 0,1-3-29 0,8 3 0 15,-1-4 2-15,1 0-14 0,-1 1-6 16,12 0 10-16,-4-2 6 0,0 3-19 0,-4 1 19 16,0 1-36-16,-8-3 4 0,12 2 11 15,-7 2-12-15,-1-1 4 0,1-1-7 0,-1 2-3 16,-3-1-10-16,-1-1 23 0,-3 2-13 16,4 0 10-16,-4-1-23 0,-1-2 21 15,1 0 5-15,0 1-8 0,-4 1-10 0,4-1 13 16,-4-2-28-16,4 3 33 0,-4-2 7 0,-15 3-14 15,23-4 4-15,-23 4-13 0,19-5-19 16,-19 5 29-16,15-2-14 0,-15 2 2 0,19-1 15 16,-19 1-10-16,0 0-33 0,15-4 28 0,-15 4 10 15,0 0-2-15,15-2 13 0,-15 2-14 16,0 0-20-16,19 0 16 0,-19 0-16 0,0 0 29 16,0 0 4-16,15-1-38 0,-15 1 5 15,0 0-5-15,0 0 11 0,0 0-9 0,0 0 1 16,0 0-3-16,0 0-2 0,19-2-26 15,-19 2-21-15,0 0 3 0,0 0-33 16,0 0-16-16,0 0-10 0,0 0-10 0,0 0-26 16,0 0-15-16,0 0 34 0,0 0-73 0,0 0-4 15,0 0-62-15,0 0-75 0,0 0-48 16,0 0 49-16,0 0-333 0,0 0-23 0,0 0 97 16,0 0 65-16,0 0 53 0,0 0 46 15</inkml:trace>
          <inkml:trace contextRef="#ctx0" brushRef="#br2" timeOffset="148608.882">3159 1622 1313 0,'0'0'401'0,"-12"-11"-40"0,12 11-46 16,0 0-23-16,0 0-46 0,0 0 38 0,0 0-51 15,0 0-28-15,0 0-21 16,0 0-10-16,0 0-10 0,0 0 23 0,27 31-41 0,-20-21-16 16,4-2 8-16,5 3-20 0,-5-1-10 15,8 2 9-15,-4-4-17 0,4 3-10 16,0-3-8-16,-1-1 7 0,5-1-25 0,-4 1 33 15,0-2-43-15,0-2 0 0,-1 1 0 0,-3-1-6 16,4-3 27-16,0 2-50 0,-4-1 6 16,0-1 28-16,-15 0-37 0,23 4 4 0,-23-4 0 15,19 0 7-15,-19 0-12 0,15-4-21 0,-15 4 36 16,0 0-13-16,0 0-8 0,0 0-2 16,0 0 5-16,0 0 10 0,0 0-23 15,0 0 15-15,-34 29 9 0,19-17-29 16,0 3 5-16,-4 2 10 0,4 0-7 0,0 2-13 0,3 0-11 15,-3-1-2-15,0 2-92 0,4 1-51 16,3-3-67-16,1 2-161 0,3-3-525 16,4-2 44-16,0-15 82 0,0 26 94 0,4-15 98 15,3-1 25-15,-7-10 61 0,12 18 27 0</inkml:trace>
        </inkml:traceGroup>
      </inkml:traceGroup>
    </inkml:traceGroup>
    <inkml:traceGroup>
      <inkml:annotationXML>
        <emma:emma xmlns:emma="http://www.w3.org/2003/04/emma" version="1.0">
          <emma:interpretation id="{E0C4F7F3-C6F7-411B-ACD5-B95D69F30C9F}" emma:medium="tactile" emma:mode="ink">
            <msink:context xmlns:msink="http://schemas.microsoft.com/ink/2010/main" type="paragraph" rotatedBoundingBox="14288,12903 19888,12680 19939,13958 14339,141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EC65DC-7CD6-45CF-916A-D29DDDF4A2DB}" emma:medium="tactile" emma:mode="ink">
              <msink:context xmlns:msink="http://schemas.microsoft.com/ink/2010/main" type="inkBullet" rotatedBoundingBox="14329,13943 14791,13925 14792,13963 14331,13982"/>
            </emma:interpretation>
            <emma:one-of disjunction-type="recognition" id="oneOf9">
              <emma:interpretation id="interp45" emma:lang="en-US" emma:confidence="1">
                <emma:literal>-</emma:literal>
              </emma:interpretation>
              <emma:interpretation id="interp46" emma:lang="en-US" emma:confidence="0">
                <emma:literal>_</emma:literal>
              </emma:interpretation>
              <emma:interpretation id="interp47" emma:lang="en-US" emma:confidence="0">
                <emma:literal>-.</emma:literal>
              </emma:interpretation>
              <emma:interpretation id="interp48" emma:lang="en-US" emma:confidence="0">
                <emma:literal>_.</emma:literal>
              </emma:interpretation>
              <emma:interpretation id="interp49" emma:lang="en-US" emma:confidence="0">
                <emma:literal>--</emma:literal>
              </emma:interpretation>
            </emma:one-of>
          </emma:emma>
        </inkml:annotationXML>
        <inkml:trace contextRef="#ctx0" brushRef="#br2" timeOffset="152949.1148">44 3587 1238 0,'-15'3'489'0,"15"-3"-38"0,0 0-44 16,-12 1 2-16,12-1-76 0,0 0-21 15,0 0-33-15,0 0-18 0,0 0-17 0,0 0-32 16,0 0-2-16,0 0-31 0,0 0-20 0,0 0 12 16,0 0-22-16,0 0 10 0,0 0-30 15,45 6-14-15,-26-6-14 0,0 0-19 16,4-4 18-16,-4 2-16 0,7 1-27 16,-3-1 7-16,-1 1 2 0,-3-3-20 0,8 2-36 15,-5-1-58-15,1 0-52 0,-1-1-38 0,-3 1-72 16,4 1-102-16,-4 1-211 0,-4-3-403 15,4 3 48-15,-4-5 118 0,0 1 33 0,0 2 133 16,-4 0 20-16,-11 3 57 0</inkml:trace>
      </inkml:traceGroup>
      <inkml:traceGroup>
        <inkml:annotationXML>
          <emma:emma xmlns:emma="http://www.w3.org/2003/04/emma" version="1.0">
            <emma:interpretation id="{18838DDA-EFF3-414E-A1A5-A743A24F6253}" emma:medium="tactile" emma:mode="ink">
              <msink:context xmlns:msink="http://schemas.microsoft.com/ink/2010/main" type="line" rotatedBoundingBox="14996,12875 19888,12680 19939,13958 15047,14152"/>
            </emma:interpretation>
          </emma:emma>
        </inkml:annotationXML>
        <inkml:traceGroup>
          <inkml:annotationXML>
            <emma:emma xmlns:emma="http://www.w3.org/2003/04/emma" version="1.0">
              <emma:interpretation id="{EAF54B3C-FF1A-4623-9A76-11899FB1C353}" emma:medium="tactile" emma:mode="ink">
                <msink:context xmlns:msink="http://schemas.microsoft.com/ink/2010/main" type="inkWord" rotatedBoundingBox="15002,13020 15567,12998 15609,14048 15044,14070"/>
              </emma:interpretation>
              <emma:one-of disjunction-type="recognition" id="oneOf10">
                <emma:interpretation id="interp50" emma:lang="en-US" emma:confidence="1">
                  <emma:literal>2'</emma:literal>
                </emma:interpretation>
                <emma:interpretation id="interp51" emma:lang="en-US" emma:confidence="0">
                  <emma:literal>2</emma:literal>
                </emma:interpretation>
                <emma:interpretation id="interp52" emma:lang="en-US" emma:confidence="0">
                  <emma:literal>2"</emma:literal>
                </emma:interpretation>
                <emma:interpretation id="interp53" emma:lang="en-US" emma:confidence="0">
                  <emma:literal>21</emma:literal>
                </emma:interpretation>
                <emma:interpretation id="interp54" emma:lang="en-US" emma:confidence="0">
                  <emma:literal>2.</emma:literal>
                </emma:interpretation>
              </emma:one-of>
            </emma:emma>
          </inkml:annotationXML>
          <inkml:trace contextRef="#ctx0" brushRef="#br2" timeOffset="153604.3522">753 3375 1615 0,'-12'-13'501'16,"5"4"-55"-16,7 9-37 0,-8-20-43 15,4 8-43-15,-3-1-21 0,7 13-18 0,0-28-46 16,0 17-31-16,0 11 6 0,0-26-29 16,7 14-17-16,-3 2-19 0,-4 10-17 15,15-15-29-15,-7 5 13 0,-1 5-38 0,-7 5 15 0,31-8-18 16,-20 9-20-16,-11-1 1 16,30 7-25-16,-15 4 5 0,-4-4-12 0,1 5-15 15,-1 2 0-15,0 3 10 0,-3 2-11 0,-8 0 4 16,7 2-4-16,-7 0-7 0,0 0 16 15,-7 3 4-15,7-1-25 0,-8 1 10 0,5-2 0 16,-9 0 11-16,5-2-9 0,-5 0-12 0,5 1 15 16,-1-3 1-16,1 0 19 0,-1-5 16 15,4 0-15-15,-3-1 2 0,-1 0-2 0,8-12-26 16,0 17 23-16,0-17 21 0,-3 15 7 16,3-15-15-16,11 12-28 0,-11-12 23 0,15 7-23 15,-15-7 48-15,23 5-38 0,-8-4-13 16,-4 2-7-16,8-2-6 0,0 1-4 15,0-2-67-15,-8 0-54 0,12 0-80 0,-5-2-43 16,-3 4-153-16,12-4-154 0,-16-2-358 0,8 3 94 16,-4-2 44-16,0-2 153 0,0-1-15 15,0-1 90-15,-3 1 43 0</inkml:trace>
          <inkml:trace contextRef="#ctx0" brushRef="#br2" timeOffset="155175.8157">1107 2635 1594 0,'0'0'456'0,"0"0"-42"16,4-13-27-16,-4 13-6 0,0 0-27 15,0 0-27-15,0 0-4 0,0 0-1 0,19 34-63 16,-16-19-11-16,5 2 6 0,0 2-50 16,-1 0-9-16,1-1-16 0,-5 2-25 0,5-2-6 15,-4 1-15-15,-1-4-38 0,5 1-29 0,-8-1-71 16,8-4 5-16,-5 3-128 0,1-3-20 16,-4-11-36-16,8 19-103 0,-8-19-105 0,7 5-99 15,-7-5-362-15,0 0 45 0,11 7 96 0,-11-7 105 16,0 0 1-16,0 0 66 0,34-16 46 15</inkml:trace>
        </inkml:traceGroup>
        <inkml:traceGroup>
          <inkml:annotationXML>
            <emma:emma xmlns:emma="http://www.w3.org/2003/04/emma" version="1.0">
              <emma:interpretation id="{BDE4D0EA-0CA0-4FAB-938C-8B0F29028AF7}" emma:medium="tactile" emma:mode="ink">
                <msink:context xmlns:msink="http://schemas.microsoft.com/ink/2010/main" type="inkWord" rotatedBoundingBox="15617,12850 15949,12837 15970,13348 15638,13362"/>
              </emma:interpretation>
              <emma:one-of disjunction-type="recognition" id="oneOf11">
                <emma:interpretation id="interp55" emma:lang="en-US" emma:confidence="1">
                  <emma:literal>S</emma:literal>
                </emma:interpretation>
                <emma:interpretation id="interp56" emma:lang="en-US" emma:confidence="0">
                  <emma:literal>s</emma:literal>
                </emma:interpretation>
                <emma:interpretation id="interp57" emma:lang="en-US" emma:confidence="0">
                  <emma:literal>5</emma:literal>
                </emma:interpretation>
                <emma:interpretation id="interp58" emma:lang="en-US" emma:confidence="0">
                  <emma:literal>.</emma:literal>
                </emma:interpretation>
                <emma:interpretation id="interp59" emma:lang="en-US" emma:confidence="0">
                  <emma:literal>,</emma:literal>
                </emma:interpretation>
              </emma:one-of>
            </emma:emma>
          </inkml:annotationXML>
          <inkml:trace contextRef="#ctx0" brushRef="#br2" timeOffset="155575.3762">1450 2507 1313 0,'0'0'442'0,"0"-15"-27"15,0 15-21-15,0 0-12 0,0 0-57 0,-11-16-41 16,11 16-33-16,-19-6-8 0,19 6-23 15,-11-5-31-15,11 5-22 0,-19 0-6 0,19 0-5 16,-23 3-30-16,23-3-11 0,-15 5 18 0,15-5-33 16,-15 9 0-16,15-9-18 0,-15 13-8 15,11-6-13-15,4-7 8 0,-7 18-33 0,3-7 36 16,4-11-26-16,0 20-5 16,0-20-5-16,4 21-9 0,-1-10 4 0,5 1 3 15,0-4 14-15,3 2-42 0,4 2-1 0,0-2 36 16,0 0-39-16,4-1-12 0,-4 1-8 15,11 0 21-15,-3-3-14 0,-4 3-12 0,7 0 16 16,-7 0 9-16,4 1 3 0,-4-1-10 0,0 0-15 16,-4 2 10-16,0 0-14 0,-4-1 30 15,-3 0 1-15,-5 2 9 0,1-1 9 0,-4-12 6 16,0 23 7-16,-7-9-17 0,3-3 10 16,-8 5 12-16,1-4-30 0,0 1 0 0,-4-2-8 15,0-1-31-15,0 0-56 0,-1-2-61 0,1-1-64 16,4 2-152-16,-4-3-419 15,0-2-90-15,4-1 57 0,11-3 122 0,-23 5 57 16,23-5 79-16,-23 0 21 0,23 0 38 0</inkml:trace>
        </inkml:traceGroup>
        <inkml:traceGroup>
          <inkml:annotationXML>
            <emma:emma xmlns:emma="http://www.w3.org/2003/04/emma" version="1.0">
              <emma:interpretation id="{70CD26DF-CB52-411E-A12F-099E04C97AA9}" emma:medium="tactile" emma:mode="ink">
                <msink:context xmlns:msink="http://schemas.microsoft.com/ink/2010/main" type="inkWord" rotatedBoundingBox="16618,13560 19917,13429 19939,13958 16639,14089"/>
              </emma:interpretation>
              <emma:one-of disjunction-type="recognition" id="oneOf12">
                <emma:interpretation id="interp60" emma:lang="en-US" emma:confidence="1">
                  <emma:literal>&gt;2-1</emma:literal>
                </emma:interpretation>
                <emma:interpretation id="interp61" emma:lang="en-US" emma:confidence="0">
                  <emma:literal>-&gt;2-1</emma:literal>
                </emma:interpretation>
                <emma:interpretation id="interp62" emma:lang="en-US" emma:confidence="0">
                  <emma:literal>+2-1</emma:literal>
                </emma:interpretation>
                <emma:interpretation id="interp63" emma:lang="en-US" emma:confidence="0">
                  <emma:literal>&gt;2-1.</emma:literal>
                </emma:interpretation>
                <emma:interpretation id="interp64" emma:lang="en-US" emma:confidence="0">
                  <emma:literal>-2-1</emma:literal>
                </emma:interpretation>
              </emma:one-of>
            </emma:emma>
          </inkml:annotationXML>
          <inkml:trace contextRef="#ctx0" brushRef="#br2" timeOffset="156596.102">2385 3532 990 0,'-18'-1'399'16,"18"1"-27"-16,-15-2-50 0,15 2-15 15,0 0 16-15,-19-2-39 0,19 2-10 0,0 0-41 16,0 0-11-16,-15-3-27 0,15 3-24 0,0 0 6 16,0 0-28-16,0 0 14 0,0 0-47 15,0 0-1-15,0 0-5 0,0 0-8 0,0 0 1 16,0 0-14-16,52 8 6 0,-33-7-13 0,0 2-16 16,0-2-7-16,4 1-10 15,3 0 15-15,0 0-21 0,5-1 11 0,-5-1 13 16,8 2-37-16,-4-2 11 0,0 0-13 0,0-2-2 15,1 2 5-15,-1-1-13 0,0-1 12 16,8 0-14-16,-4 0 4 0,-4-3-4 0,0 2-1 16,-4-1-7-16,1 3 7 0,-1-1 21 15,0 1-36-15,-3-1 36 0,-4 0-41 0,0 0 25 16,-4 2-2-16,0 0-31 0,-15 0-5 0,26-1 3 16,-26 1-11-16,23 0 31 0,-12-2-74 15,-11 2-10-15,23 0-11 0,-23 0-12 0,23-4-31 16,-23 4-8-16,18-2-20 0,-10-2-36 15,-8 4-36-15,19-7-56 0,-19 7-80 16,15-8-35-16,-15 8-372 0,11-12 67 0,-7 5 41 16,-4 7 89-16,0 0 88 0,4-18 28 0</inkml:trace>
          <inkml:trace contextRef="#ctx0" brushRef="#br2" timeOffset="156904.0657">3159 3262 1064 0,'0'0'400'0,"-12"-5"-65"0,12 5-33 0,0 0-18 15,0 0 3-15,0 0-26 16,0 0-26-16,0 0-4 0,0 0-21 0,0 0-21 0,0 0-10 16,19 42-10-16,-11-32-13 0,7 4-30 15,0-4 2-15,0 0-39 0,4 0-4 16,0-1 4-16,-1 0 6 0,5-3-39 0,0-1 21 16,-1 0-28-16,5-3 12 0,-5 3-10 0,5-3-2 15,-12 1-5-15,4 2-14 0,-4-2 14 16,0-1-11-16,-15-2 11 0,19 7-6 0,-19-7 0 15,7 10 19-15,-7-10 2 0,0 0 23 16,-11 27-65-16,3-17 9 0,-7 2 7 0,4 1-5 16,0 1-15-16,-8 1-1 0,7-1-39 0,1 1-10 15,0 0-69-15,0 0-5 0,3 0-68 16,0-1-84-16,5-3-213 0,3-11-346 16,0 19 23-16,0-19 88 0,0 0 73 0,7 22 68 15,-7-22 9-15,12 6 100 0</inkml:trace>
          <inkml:trace contextRef="#ctx0" brushRef="#br2" timeOffset="157495.7935">4147 3311 1103 0,'0'0'478'0,"0"0"-30"0,-34-27-33 0,34 27-16 16,-4-19-33-16,4 19-43 0,-4-20-3 0,4 20-59 15,0-25 23-15,0 13-72 16,0 12-32-16,4-24-1 0,0 11-15 0,-1 3-6 0,1-2-50 16,-4 12-3-16,15-19-21 0,-3 11 8 15,-5 0 16-15,4 2-44 0,-11 6-21 16,19-4 11-16,-19 4 26 0,23 3-39 0,-12 2-16 16,-3 1-16-16,-8-6 38 0,15 21-3 0,-11-8-8 15,-1 1-13-15,1 3 0 0,-8-1-10 16,4 2 5-16,0 4 2 0,-3 0-15 0,3-6-13 15,-4 6 16-15,-4 2-8 0,8-4 5 16,-7 0 8-16,3-3 8 0,0 0-19 0,0-2 3 16,1 1 18-16,-5-1 28 0,4-3-40 15,4-12-1-15,-3 20-7 0,3-10 2 0,0-10 18 16,-8 17-3-16,8-17-15 0,0 13 6 16,0-13-4-16,0 0-12 0,-4 16 18 0,4-16-8 15,0 0 5-15,0 0-2 0,8 15-11 16,-8-15 11-16,0 0-16 0,19 5-15 0,-19-5 28 15,15 2-15-15,-15-2 8 0,22 0-44 0,-7 0-34 16,-15 0-15-16,31-2-53 0,-16 2-36 16,0-2-106-16,4 2-170 0,0-2-434 0,-1 1 32 15,-3-2 104-15,4-4 87 0,0 0 80 16,0 0 49-16,-4-3 30 0</inkml:trace>
          <inkml:trace contextRef="#ctx0" brushRef="#br2" timeOffset="159381.6763">4969 3360 1064 0,'0'0'453'0,"-12"7"-35"16,12-7-42-16,0 0-31 0,-7 8-19 0,7-8 9 15,0 0-48-15,0 0-14 0,0 0-19 16,0 0-8-16,0 0-24 0,15 19-14 0,-15-19-24 15,23 0-20-15,-23 0-39 0,30-4 8 0,-11 3 5 16,-1-3-68-16,5-1-63 0,-4 5-25 16,3-3-71-16,1 0-39 0,4 0-92 0,-1 3-187 15,-3-4-420-15,3 0 38 0,-7 3 29 16,3-1 161-16,-6-1 13 0,2-1 69 0,-3 1 41 16</inkml:trace>
          <inkml:trace contextRef="#ctx0" brushRef="#br2" timeOffset="159592.2416">5519 3132 1699 0,'-4'-15'520'0,"4"15"-57"16,0 0-56-16,0 0 3 0,0 0-55 16,0 0-9-16,0 0-29 0,0 0-43 0,0 0-18 15,8 45-28-15,-4-30-5 0,0 4-39 0,-1 3-23 16,5 2-84-16,-1 3-51 0,1 1-144 15,3 5-153-15,-3-3-687 0,3 4 96 16,-3-2 117-16,-1 1 56 0,1-2 47 0,-4 0 99 16,3-1 36-16,-3-5 29 0</inkml:trace>
        </inkml:traceGroup>
        <inkml:traceGroup>
          <inkml:annotationXML>
            <emma:emma xmlns:emma="http://www.w3.org/2003/04/emma" version="1.0">
              <emma:interpretation id="{D93A1AD0-C339-4A6A-991C-45F85AD0007A}" emma:medium="tactile" emma:mode="ink">
                <msink:context xmlns:msink="http://schemas.microsoft.com/ink/2010/main" type="inkWord" rotatedBoundingBox="18838,12886 19383,12864 19401,13295 18855,13317"/>
              </emma:interpretation>
              <emma:one-of disjunction-type="recognition" id="oneOf13">
                <emma:interpretation id="interp65" emma:lang="en-US" emma:confidence="1">
                  <emma:literal>15</emma:literal>
                </emma:interpretation>
                <emma:interpretation id="interp66" emma:lang="en-US" emma:confidence="0">
                  <emma:literal>1s</emma:literal>
                </emma:interpretation>
                <emma:interpretation id="interp67" emma:lang="en-US" emma:confidence="0">
                  <emma:literal>-5</emma:literal>
                </emma:interpretation>
                <emma:interpretation id="interp68" emma:lang="en-US" emma:confidence="0">
                  <emma:literal>5</emma:literal>
                </emma:interpretation>
                <emma:interpretation id="interp69" emma:lang="en-US" emma:confidence="0">
                  <emma:literal>1</emma:literal>
                </emma:interpretation>
              </emma:one-of>
            </emma:emma>
          </inkml:annotationXML>
          <inkml:trace contextRef="#ctx0" brushRef="#br2" timeOffset="158164.5755">4527 2568 1172 0,'0'0'430'0,"0"0"-10"16,0 0-13-16,0 0-5 0,0 0-47 15,0 0-24-15,0 0-27 0,12 42-7 0,-8-29 0 16,-1 1-33-16,1 1-29 0,0 0-33 0,0 0-7 16,-1 3 25-16,1-3-92 0,0 2 10 15,0-2-30-15,-1-2-26 0,5 3-24 0,-4-3-45 16,0-1-66-16,-4-12-24 0,7 22-77 0,-7-13-69 16,4 2-166-16,-4-11-120 0,7 15-354 15,-7-15 39-15,12 12 95 0,-12-12 73 0,11 7 65 16,-11-7 33-16</inkml:trace>
          <inkml:trace contextRef="#ctx0" brushRef="#br2" timeOffset="158635.6196">4905 2516 1057 0,'0'-16'463'0,"0"16"-53"16,0 0 22-16,0 0-58 0,-19-10-8 0,19 10-28 16,-19 2-23-16,19-2-29 0,-23 2-53 15,23-2 5-15,-22 4-48 0,22-4 12 0,-27 6-2 16,16 0-49-16,0 1 5 0,-1 0-36 0,12-7 51 16,-15 15-71-16,8-8-20 15,7-7 17-15,-8 17-5 0,8-17-10 0,-4 16-15 16,4-16 22-16,0 0-38 0,12 24-5 15,-5-15-5-15,4-1 0 0,-3-1 8 0,3 1-13 16,4-2 7-16,-3-2-43 0,3 3 18 0,0-2 39 16,0 1-37-16,0-2 36 0,4 3-45 15,-4-3 19-15,0 0-22 0,0 2-21 0,4 1 23 16,0-1-15-16,-8 0 28 0,8-2-18 0,-8 3-17 16,4 0-6-16,-3 1 2 0,-1 1 6 15,0-3 5-15,-3 3 28 0,-1 1-18 16,-7-10-2-16,12 19-16 0,-12-9-20 0,0-10 53 15,-8 20-22-15,1-8 35 0,-1-2-23 16,1 0-18-16,-5 0-4 0,1-1-29 0,0 0-11 16,-4-2-58-16,0-1-12 0,-4 0-109 15,7 1-199-15,-7-4-540 0,4 3 49 0,0-3 96 16,0 0 121-16,0-1 39 0,15-2 53 0,-26 4 36 16,26-4 85-16</inkml:trace>
        </inkml:traceGroup>
      </inkml:traceGroup>
    </inkml:traceGroup>
    <inkml:traceGroup>
      <inkml:annotationXML>
        <emma:emma xmlns:emma="http://www.w3.org/2003/04/emma" version="1.0">
          <emma:interpretation id="{F386A4A9-8CAE-43BB-A814-8E4066FD8BFC}" emma:medium="tactile" emma:mode="ink">
            <msink:context xmlns:msink="http://schemas.microsoft.com/ink/2010/main" type="paragraph" rotatedBoundingBox="14433,14474 20292,14446 20297,15529 14438,155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785B22-52B4-481B-ACA4-EECD979AC112}" emma:medium="tactile" emma:mode="ink">
              <msink:context xmlns:msink="http://schemas.microsoft.com/ink/2010/main" type="inkBullet" rotatedBoundingBox="14436,15231 14776,15229 14776,15242 14437,15244"/>
            </emma:interpretation>
            <emma:one-of disjunction-type="recognition" id="oneOf14">
              <emma:interpretation id="interp70" emma:lang="en-US" emma:confidence="0">
                <emma:literal>-</emma:literal>
              </emma:interpretation>
            </emma:one-of>
          </emma:emma>
        </inkml:annotationXML>
        <inkml:trace contextRef="#ctx0" brushRef="#br2" timeOffset="160880.0595">123 4862 1308 0,'0'0'445'0,"0"0"-48"16,0 0-21-16,0 0-20 0,0 0-11 15,0 0-30-15,0 0-36 0,0 0 3 0,0 0-42 16,0 0-30-16,0 0-15 0,0 0-34 0,0 0 13 15,56-2-25-15,-56 2 4 0,31-1-38 16,-16-1-43-16,0 0-31 0,4 4-56 0,-1-4-37 16,-18 2-35-16,34-2-56 0,-19 4-110 0,4 0-147 15,0-2-375-15,-4 0-57 0,0 0 153 16,4-2 40-16,-19 2 63 0,30-4 59 16,-11 1 33-16</inkml:trace>
      </inkml:traceGroup>
      <inkml:traceGroup>
        <inkml:annotationXML>
          <emma:emma xmlns:emma="http://www.w3.org/2003/04/emma" version="1.0">
            <emma:interpretation id="{5DF23BA4-DB45-4D37-B109-52C634DFBCFA}" emma:medium="tactile" emma:mode="ink">
              <msink:context xmlns:msink="http://schemas.microsoft.com/ink/2010/main" type="line" rotatedBoundingBox="15040,14471 20292,14446 20297,15529 15046,15554"/>
            </emma:interpretation>
          </emma:emma>
        </inkml:annotationXML>
        <inkml:traceGroup>
          <inkml:annotationXML>
            <emma:emma xmlns:emma="http://www.w3.org/2003/04/emma" version="1.0">
              <emma:interpretation id="{4E57C696-B9DB-4C31-BF2B-F988F27098BE}" emma:medium="tactile" emma:mode="ink">
                <msink:context xmlns:msink="http://schemas.microsoft.com/ink/2010/main" type="inkWord" rotatedBoundingBox="15041,14510 15875,14506 15879,15395 15045,15399"/>
              </emma:interpretation>
              <emma:one-of disjunction-type="recognition" id="oneOf15">
                <emma:interpretation id="interp71" emma:lang="en-US" emma:confidence="1">
                  <emma:literal>231</emma:literal>
                </emma:interpretation>
                <emma:interpretation id="interp72" emma:lang="en-US" emma:confidence="0">
                  <emma:literal>21</emma:literal>
                </emma:interpretation>
                <emma:interpretation id="interp73" emma:lang="en-US" emma:confidence="0">
                  <emma:literal>23</emma:literal>
                </emma:interpretation>
                <emma:interpretation id="interp74" emma:lang="en-US" emma:confidence="0">
                  <emma:literal>2&gt;1</emma:literal>
                </emma:interpretation>
                <emma:interpretation id="interp75" emma:lang="en-US" emma:confidence="0">
                  <emma:literal>31</emma:literal>
                </emma:interpretation>
              </emma:one-of>
            </emma:emma>
          </inkml:annotationXML>
          <inkml:trace contextRef="#ctx0" brushRef="#br2" timeOffset="161785.2344">764 4779 1566 0,'0'0'486'15,"-19"-10"-68"-15,19 10-1 0,0 0-36 16,-11-13-38-16,11 13-56 0,-4-16-29 0,4 16-12 16,0-16-39-16,0 16-25 0,0 0-15 0,11-30 7 15,-7 22-44-15,-4 8 6 16,11-18-29-16,-3 11-4 0,-8 7-1 0,23-12-7 16,-16 9-11-16,4 0-32 0,-11 3 50 15,23 0-54-15,-23 0-14 0,23 4 4 0,-12 1-12 16,0 0 10-16,-3 5 2 0,3-1-30 0,-7-1 12 15,3 4-15-15,1 0 3 0,-4 2 2 16,-1-1-20-16,-3 2 7 0,0 0 9 0,0-15-6 16,-3 32 41-16,-1-15-41 0,-4 0-6 15,1 0-1-15,3 0 7 0,-3-1 15 0,3-3-25 16,-4 0 38-16,1 0-25 0,3-1-16 0,-4-2 15 16,8-10 3-16,-11 19 6 0,7-11 12 15,4-8 18-15,-7 14-26 0,7-14 8 0,-4 11-10 16,4-11-5-16,0 0 15 0,-4 11-11 15,4-11 14-15,0 0-21 0,0 0 28 16,0 0-25-16,0 0-16 0,0 0 11 0,19 12-1 16,-19-12 22-16,0 0-17 0,23-1 42 15,-23 1-62-15,19-2 26 0,-19 2-23 0,18-4 7 16,5 3-7-16,-8-1 12 0,-4 0 19 0,-11 2-19 16,38-5-12-16,-27 3 0 0,8 2-3 15,-4-1 13-15,4-1 10 0,-4 1-5 0,-15 1-17 16,23-1-1-16,-23 1 31 0,26 0-36 15,-26 0 20-15,23 0-17 0,-23 0 23 16,19 0-13-16,-19 0-6 0,15 0 14 0,-15 0 5 16,0 0-1-16,15 0-25 0,-15 0 6 15,0 0-22-15,0 0-14 0,26 0-57 0,-26 0-23 16,0 0-75-16,0 0-68 0,15 1-159 0,-15-1-51 16,0 0-382-16,0 0 55 0,0 0 119 15,0 0 39-15,0 0 46 0,16 1 74 0,-16-1 44 16</inkml:trace>
          <inkml:trace contextRef="#ctx0" brushRef="#br2" timeOffset="165156.727">1141 4129 1018 0,'0'0'474'0,"-15"-2"-90"0,15 2-41 0,0 0-23 16,0 0-21-16,0 0 3 0,0 0-25 0,0 0-55 16,0 0-7-16,0 0-18 0,34 22-15 15,-34-22-23-15,19 5-5 0,-19-5-16 16,22 0-15-16,-7 0 2 0,-15 0-28 0,23 0-5 16,-23 0-12-16,23 0-3 0,-23 0-3 15,15-1-8-15,-15 1-9 0,0 0-24 0,19 1-7 16,-19-1 7-16,0 0 3 0,0 0 20 15,0 0-36-15,0 0 16 0,0 0-25 0,0 0-1 16,-34 22 15-16,34-22-22 0,-19 12 20 0,7-4-5 16,12-8-21-16,-7 15 1 0,-1-5 20 15,8-10-13-15,-7 19-13 0,7-19 16 0,0 22 2 16,0-22-23-16,4 24 18 0,-1-10-12 0,5-3 12 16,-1 2-3-16,-7-2-18 0,16 0 7 15,-9 1 34-15,1-2-4 0,-1 2-16 0,1-3-5 16,-8-9 31-16,11 17-24 0,-11-17 19 15,8 13-6-15,-8-13 46 0,3 11-34 16,-3-11 1-16,0 0 0 0,0 0-13 0,0 0 9 16,0 0-16-16,-18 17-34 0,18-17-2 15,0 0-41-15,-16 0-18 0,16 0-46 0,0 0-33 16,0 0-90-16,0 0-115 0,-34-13-84 0,34 13-426 16,0 0 175-16,-3-8 12 0,3 8 29 15,0 0 66-15,0 0 95 0,0 0 56 0</inkml:trace>
          <inkml:trace contextRef="#ctx0" brushRef="#br2" timeOffset="165391.7928">1458 4143 1139 0,'0'0'455'15,"0"0"-15"-15,0 0-22 0,0 0-24 0,0 0-23 16,0 0-31-16,0 0-40 0,22 19 20 0,-22-19-26 15,8 20-12-15,-4-7-36 0,-1 2-29 16,5 0-15-16,-4 3-12 0,0 4-26 0,3-1-12 16,-7-2-16-16,0-1-23 0,8-2-107 0,-1 0-86 15,-3 1-127-15,-8-2-349 16,8-1-419-16,3-3 131 0,-3 1 65 0,4-2 60 16,-8-10 133-16,7 19 7 0,-7-19 65 15</inkml:trace>
        </inkml:traceGroup>
        <inkml:traceGroup>
          <inkml:annotationXML>
            <emma:emma xmlns:emma="http://www.w3.org/2003/04/emma" version="1.0">
              <emma:interpretation id="{4024E912-AA65-4916-87D0-9C203075FF32}" emma:medium="tactile" emma:mode="ink">
                <msink:context xmlns:msink="http://schemas.microsoft.com/ink/2010/main" type="inkWord" rotatedBoundingBox="16744,15070 18098,15063 18100,15540 16746,15546"/>
              </emma:interpretation>
              <emma:one-of disjunction-type="recognition" id="oneOf16">
                <emma:interpretation id="interp76" emma:lang="en-US" emma:confidence="1">
                  <emma:literal>-&gt;</emma:literal>
                </emma:interpretation>
                <emma:interpretation id="interp77" emma:lang="en-US" emma:confidence="0">
                  <emma:literal>&gt;</emma:literal>
                </emma:interpretation>
                <emma:interpretation id="interp78" emma:lang="en-US" emma:confidence="0">
                  <emma:literal>-7</emma:literal>
                </emma:interpretation>
                <emma:interpretation id="interp79" emma:lang="en-US" emma:confidence="0">
                  <emma:literal>~&gt;</emma:literal>
                </emma:interpretation>
                <emma:interpretation id="interp80" emma:lang="en-US" emma:confidence="0">
                  <emma:literal>7</emma:literal>
                </emma:interpretation>
              </emma:one-of>
            </emma:emma>
          </inkml:annotationXML>
          <inkml:trace contextRef="#ctx0" brushRef="#br2" timeOffset="166228.9714">2461 4904 1164 0,'0'0'397'0,"-15"-4"-44"0,15 4-28 0,0 0-30 15,-15-3-27-15,15 3-32 0,0 0-1 16,0 0-22-16,0 0-1 0,0 0-22 0,0 0-9 15,0 0 4-15,0 0-16 0,0 0-18 16,0 0 12-16,45 20-37 0,-26-16 4 0,7 0-50 16,4-1 50-16,4 1-22 0,4-3-6 15,0 1-12-15,7-2-11 0,4 0-20 0,4 0 13 16,-4-2-19-16,-8 2-10 0,12-3 19 0,-11 3-21 16,3 0-10-16,-4-2-10 0,-3 1 4 15,4 1-9-15,-5 0-14 0,-3-2-20 0,-4 2-28 16,-3-2 0-16,-1 0-31 0,-3 2-25 15,-4-1-39-15,-1-3-5 0,1 2-61 16,-4-1-36-16,0 2-139 0,-15 1-22 0,27-7-379 16,-20 3 35-16,-7 4 44 0,16-5 103 15,-16 5 53-15,11-10 97 0</inkml:trace>
          <inkml:trace contextRef="#ctx0" brushRef="#br2" timeOffset="166544.4213">3366 4693 1290 0,'0'0'407'16,"0"0"-26"-16,-8-9-53 0,8 9-19 0,0 0-42 16,0 0-24-16,0 0 13 0,0 0-44 15,0 0-7-15,0 0-21 0,42 26 6 0,-27-20-37 16,0 3-17-16,4 0-3 0,4-1 3 16,3-1-39-16,-3 0 8 0,7 0-13 15,0-3-8-15,4 2-30 0,-8-4 3 0,1 2 4 16,3 0 0-16,-11 0-35 0,3 1 28 15,-7-2-29-15,-3 1 16 0,-1 2-13 0,-11-6 8 16,8 19 3-16,-8-19-6 0,-12 21 13 0,1-4 13 16,-4-2-10-16,0 5-21 0,-4 3 31 15,0-3-18-15,0 1-17 0,4-1 0 0,-4-1-29 16,8-2-10-16,-4 4-98 0,4-5-30 16,-1 5-170-16,1-6-201 0,7-1-374 0,4 0 94 15,0-14 129-15,4 20 15 0,0-13 30 0,-4-7 85 16,19 14 21-16</inkml:trace>
        </inkml:traceGroup>
        <inkml:traceGroup>
          <inkml:annotationXML>
            <emma:emma xmlns:emma="http://www.w3.org/2003/04/emma" version="1.0">
              <emma:interpretation id="{29F79299-CBD1-41F5-9EDD-07BC317C804C}" emma:medium="tactile" emma:mode="ink">
                <msink:context xmlns:msink="http://schemas.microsoft.com/ink/2010/main" type="inkWord" rotatedBoundingBox="18673,14454 20292,14446 20297,15438 18677,15446"/>
              </emma:interpretation>
              <emma:one-of disjunction-type="recognition" id="oneOf17">
                <emma:interpretation id="interp81" emma:lang="en-US" emma:confidence="1">
                  <emma:literal>231-1</emma:literal>
                </emma:interpretation>
                <emma:interpretation id="interp82" emma:lang="en-US" emma:confidence="0">
                  <emma:literal>231=1</emma:literal>
                </emma:interpretation>
                <emma:interpretation id="interp83" emma:lang="en-US" emma:confidence="0">
                  <emma:literal>231-|</emma:literal>
                </emma:interpretation>
                <emma:interpretation id="interp84" emma:lang="en-US" emma:confidence="0">
                  <emma:literal>23)-1</emma:literal>
                </emma:interpretation>
                <emma:interpretation id="interp85" emma:lang="en-US" emma:confidence="0">
                  <emma:literal>231-</emma:literal>
                </emma:interpretation>
              </emma:one-of>
            </emma:emma>
          </inkml:annotationXML>
          <inkml:trace contextRef="#ctx0" brushRef="#br2" timeOffset="167143.7797">4392 4754 1466 0,'-12'-12'515'16,"5"2"-32"-16,7 10-37 0,-4-22-72 15,4 22-29-15,-7-19-17 0,7 19-36 16,3-17-39-16,-3 17-5 0,8-17-20 16,-4 9-36-16,-4 8-41 0,15-13 15 0,-4 5-20 15,0 4-25-15,-11 4-20 0,23-8-15 0,-12 6 2 16,-11 2-23-16,27-2-1 0,-27 2-5 15,22 4-8-15,-7-2-10 0,-3 4-10 0,-1-2 17 16,0 4-4-16,-3 1-26 0,-1 1-18 0,1 2 66 16,-4-3-68-16,-1 6 7 0,-3 0 3 15,0 3 30-15,-3 0-2 0,-1 3-31 0,-4 1 5 16,1-2-10-16,-1 3 5 0,1-3 39 16,-1-2-26-16,1 1 38 0,3 0-20 0,-4-2-18 15,5-2-5-15,-5-1 30 0,4-2 1 16,0 1 2-16,4-13-26 0,-3 20 11 15,3-20 0-15,3 19 35 0,-3-19-25 0,8 17-18 16,0-10 41-16,-1 1-30 0,-7-8 14 0,19 8-25 16,-4-4-41-16,-4-2-64 0,8-1-48 15,-4-1-39-15,-15 0-149 0,30 2-284 0,-14-4-434 16,-16 2 89-16,22-7 105 0,-10 2 74 0,-1-3 108 16,-4-1 48-16,5-6 85 0,-9-2 63 15</inkml:trace>
          <inkml:trace contextRef="#ctx0" brushRef="#br2" timeOffset="167791.8117">4558 4155 1075 0,'0'0'419'0,"-4"-15"-22"0,4 15-54 16,0 0-31-16,4-23-33 0,-4 23-30 0,7-15-4 15,1 8 1-15,-8 7-69 0,15-13 7 16,-4 7-33-16,-11 6 0 0,19-5-36 0,-4 5-12 16,-15 0-1-16,23 3-25 0,-8 1 5 15,-4 1-3-15,0 4 11 0,1-1-21 16,-5 2-23-16,1 2 23 0,-8-1-2 0,4 4 4 15,-4-15 3-15,-8 28-4 0,0-15 4 16,-3 4 26-16,-4-2-21 0,4 3-36 0,-4-3 9 16,0-2 4-16,3 1-12 0,1-1 40 0,3-1-41 15,-3 0-17-15,4 1 5 0,3-4 0 16,4-9-3-16,-8 20-5 0,8-20-5 0,0 19 7 16,0-19-2-16,12 18-18 0,-5-7 39 0,1-4-21 15,3 2-23-15,0 0-38 16,4 1 9-16,4-1-4 0,-4-2-10 0,4 3 4 15,-4 0 8-15,0-3 42 0,0 0-73 16,0 0 29-16,-3 2-3 0,-1-3 29 0,-11-6-17 16,11 12-6-16,-11-12 14 0,8 14-2 0,-8-14 31 15,0 0-20-15,0 0-11 0,-19 25 28 16,12-18-28-16,-5 0-15 0,12-7-44 0,-15 11-43 16,4-4-72-16,11-7-100 0,-15 2-182 0,15-2-414 15,-12 9 100-15,12-9 63 0,-11 5 57 16,11-5 92-16,0 0 34 0</inkml:trace>
          <inkml:trace contextRef="#ctx0" brushRef="#br2" timeOffset="168011.569">4912 4198 1674 0,'0'0'550'0,"0"0"-77"0,0 0 19 15,11-3-75-15,-11 3 5 0,0 0-17 0,15 25-70 16,-7-13-38-16,0 5 3 0,-1 1-50 16,-3 2-37-16,3 1-80 0,1 2-100 0,0-1-104 15,-1 7-178-15,-3-5-739 0,3 1 87 16,1-1 95-16,-4-1 100 0,-1-3 35 0,5-3 64 16,-4 1 116-16,3 0-11 0</inkml:trace>
          <inkml:trace contextRef="#ctx0" brushRef="#br2" timeOffset="168468.5457">5297 4899 1768 0,'0'0'574'0,"0"0"-19"0,0 0-53 16,-12-8-77-16,12 8-11 0,0 0-71 15,0 0-20-15,0 0-26 0,0 0-28 0,0 0-34 16,0 0-28-16,0 0-12 0,0 0-3 16,0 0-33-16,34-10 2 0,-34 10-31 15,27-5 6-15,-12 2-21 0,0 0-46 0,4-1-35 16,-4 3-109-16,4-2-40 0,3 0-87 0,-3 1-103 15,-4-2-240-15,8 2-384 0,3-1 20 16,1 0 108-16,-1 1 61 0,1-1 108 0,-1 0 84 16,-3-1 16-16,3 0 56 0</inkml:trace>
          <inkml:trace contextRef="#ctx0" brushRef="#br2" timeOffset="168679.7485">5900 4522 1589 0,'0'0'540'16,"0"0"-56"-16,0 0 5 0,0 0-54 0,0 0-31 16,0 0-15-16,0 0-35 0,-4 37 4 15,4-18-56-15,0 2-23 0,4 3-43 0,0 2-6 16,0 4-30-16,-1-1 2 0,1 1-61 0,0 3-116 16,4-2-76-16,-5-2-141 0,5-9-271 15,-1 10-510-15,1 0 75 0,-4-6 96 0,-1 0 73 16,5-2 115-16,0-5 10 0,-5 4 43 15,1-4 70-15</inkml:trace>
        </inkml:traceGroup>
      </inkml:traceGroup>
    </inkml:traceGroup>
    <inkml:traceGroup>
      <inkml:annotationXML>
        <emma:emma xmlns:emma="http://www.w3.org/2003/04/emma" version="1.0">
          <emma:interpretation id="{3B3EB45F-F0E7-40E9-8096-E2CF671CAA7D}" emma:medium="tactile" emma:mode="ink">
            <msink:context xmlns:msink="http://schemas.microsoft.com/ink/2010/main" type="paragraph" rotatedBoundingBox="14539,15731 20385,15839 20355,17463 14509,173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8461A8-0BCC-4F33-80D0-E547F87D79DB}" emma:medium="tactile" emma:mode="ink">
              <msink:context xmlns:msink="http://schemas.microsoft.com/ink/2010/main" type="inkBullet" rotatedBoundingBox="14520,16774 15119,16785 15118,16807 14519,16796"/>
            </emma:interpretation>
            <emma:one-of disjunction-type="recognition" id="oneOf18">
              <emma:interpretation id="interp86" emma:lang="en-US" emma:confidence="0">
                <emma:literal>-</emma:literal>
              </emma:interpretation>
            </emma:one-of>
          </emma:emma>
        </inkml:annotationXML>
        <inkml:trace contextRef="#ctx0" brushRef="#br2" timeOffset="169856.0291">262 6394 1223 0,'0'0'530'0,"-15"3"-5"0,15-3-21 0,0 0-43 16,-15 3-39-16,15-3-10 0,0 0-54 15,-19 0-30-15,19 0-59 0,0 0 48 0,0 0-38 16,-7 7-28-16,7-7-3 0,0 0-25 0,0 0-16 16,0 0-12-16,41 6-26 0,-26-4 5 15,4-1-54-15,8-2 39 0,-5-1-49 0,8 1 5 16,-3-1-23-16,3 2-38 0,-4 0-77 15,1-3-72-15,3 3-61 0,-4 0-92 0,4 3-131 16,-3-6-240-16,3 6-436 0,-4-3 93 16,1 0 86-16,3 2 103 0,-4-2 74 0,1 0 111 15,3 0 12-15,-4-2 56 0</inkml:trace>
      </inkml:traceGroup>
      <inkml:traceGroup>
        <inkml:annotationXML>
          <emma:emma xmlns:emma="http://www.w3.org/2003/04/emma" version="1.0">
            <emma:interpretation id="{7BBA930E-AC7D-49D7-AC73-07341922D21F}" emma:medium="tactile" emma:mode="ink">
              <msink:context xmlns:msink="http://schemas.microsoft.com/ink/2010/main" type="line" rotatedBoundingBox="15346,15746 20385,15839 20355,17463 15316,17371"/>
            </emma:interpretation>
          </emma:emma>
        </inkml:annotationXML>
        <inkml:traceGroup>
          <inkml:annotationXML>
            <emma:emma xmlns:emma="http://www.w3.org/2003/04/emma" version="1.0">
              <emma:interpretation id="{8054811A-FD0E-4278-8745-97827F47282A}" emma:medium="tactile" emma:mode="ink">
                <msink:context xmlns:msink="http://schemas.microsoft.com/ink/2010/main" type="inkWord" rotatedBoundingBox="15343,15928 16391,15947 16372,16991 15323,16972"/>
              </emma:interpretation>
              <emma:one-of disjunction-type="recognition" id="oneOf19">
                <emma:interpretation id="interp87" emma:lang="en-US" emma:confidence="1">
                  <emma:literal>203</emma:literal>
                </emma:interpretation>
                <emma:interpretation id="interp88" emma:lang="en-US" emma:confidence="0.5">
                  <emma:literal>23</emma:literal>
                </emma:interpretation>
                <emma:interpretation id="interp89" emma:lang="en-US" emma:confidence="0">
                  <emma:literal>2&lt;3</emma:literal>
                </emma:interpretation>
                <emma:interpretation id="interp90" emma:lang="en-US" emma:confidence="0">
                  <emma:literal>2.3</emma:literal>
                </emma:interpretation>
                <emma:interpretation id="interp91" emma:lang="en-US" emma:confidence="0">
                  <emma:literal>2°3</emma:literal>
                </emma:interpretation>
              </emma:one-of>
            </emma:emma>
          </inkml:annotationXML>
          <inkml:trace contextRef="#ctx0" brushRef="#br2" timeOffset="171512.7253">1582 5905 1182 0,'0'0'517'0,"0"0"-56"0,0 0-11 15,0 0-58-15,-53-16-16 0,42 10-22 16,0-1-45-16,-1 0-25 0,1-2-5 16,4 1-43-16,7 8-39 0,-19-18 0 0,11 9-2 15,1-1-44-15,-1-1-21 0,8 11-4 0,-4-20-39 16,4 20-44-16,0-19 3 0,0 19-33 16,4-16 22-16,-4 16-24 0,11-12 37 0,-11 12-34 15,19-10-22-15,-7 9 16 0,-12 1-19 16,26 0 8-16,-11 3-14 0,4 0 22 0,0 4-13 15,-8 3 0-15,12-1-17 0,-8 0 10 0,-4 4-8 16,4-4-13-16,-7 1 0 0,-1 2 10 16,-3-2 37-16,-4-10 1 0,4 17-27 0,-4-17 15 15,0 0 0-15,-11 25 36 0,3-19-11 16,-3 1 29-16,11-7-4 0,-27 7 18 0,12-7-4 16,15 0 0-16,-26-4 20 0,14 1 6 15,-3-4-18-15,4 1 22 0,-4-9-9 16,4 2-31-16,-1-3 12 0,1-2-17 0,7-3-16 15,1 1 23-15,-1-3 13 0,4-2-43 0,0 0-3 16,4 2-20-16,-1 1-47 0,1 0-48 16,4 5-49-16,-1 3-56 0,4 0-46 0,1 5-133 15,-1 6-175-15,-11 3-380 0,23-7 55 16,-12 7 124-16,-11 0 81 0,26 7 95 0,-14-4 13 16,-1 5 48-16,-3-1 55 0</inkml:trace>
          <inkml:trace contextRef="#ctx0" brushRef="#br2" timeOffset="172091.8375">1775 5577 1054 0,'0'0'420'0,"0"0"-67"0,0 0 23 0,0 0-66 15,0 0-18-15,0 0-3 0,0 0-33 0,0 0 10 16,30-11-33-16,-30 11-48 0,26 0-1 15,-26 0-43-15,26 0 33 0,-10 0-62 0,-1 0-7 16,-15 0-13-16,30 3-5 0,-15-2-2 16,-4 1-8-16,-11-2-13 0,27 5-18 0,-16-3 20 15,-11-2-9-15,11 6-27 0,-11-6 22 0,12 11-19 16,-12-11 28-16,0 0-33 16,-12 22-2-16,12-22 7 0,-11 19 3 0,3-7-10 15,1-2 4-15,-1 2-1 0,1 1-9 0,-1 0 31 16,1 2-25-16,-1-1 23 0,4 1-34 15,1-3 18-15,3 5-18 0,0-1-17 0,0 1 25 16,3-1-33-16,5 0 71 0,-1 3-63 16,-3-3 20-16,11 3-8 0,-3-3-9 0,-1 1 8 15,0 1-6-15,1-3 17 0,3 2-10 0,-4-4-5 16,0 1-10-16,-3-2-10 0,-1 0 20 16,-3-2-8-16,-4-10 27 0,8 17-7 0,-8-17-9 15,0 0-11-15,-19 24-2 0,4-17 22 16,0 1-17-16,0 1-9 0,-12-4-86 15,5 2-89-15,-9 1-297 0,-3-3-459 0,4 1 109 16,-4-1 83-16,4-2 134 0,8 2 0 16,-1-5 76-16,4 3-10 0,0 1 70 0</inkml:trace>
          <inkml:trace contextRef="#ctx0" brushRef="#br2" timeOffset="170539.9533">1039 6275 1269 0,'-4'-8'545'0,"4"8"-61"0,-7-12-28 0,-1 1-47 15,8 11-48-15,-3-20-38 0,3 20-16 0,0-20-33 16,0 20-57-16,3-26 1 0,1 16-6 16,4-2-17-16,-5 0-31 0,5 2-21 0,-8 10-18 15,19-19 3-15,-12 13-25 0,8 0-26 0,-7 2 15 16,-8 4-33-16,26-1 2 0,-26 1 8 15,23 7-20-15,-12 1 25 0,1 1-18 0,-5 3-10 16,1 2-22-16,-5 1 22 0,-3 5-39 16,8 2 27-16,-16 1-22 0,8 2-1 0,0-3 6 15,-3 2 14-15,-5 0-13 0,4 0 3 0,-7 2-9 16,4-5 40-16,-1 1-4 16,0-3-22-16,5-1 20 0,-5 0 5 0,1-3 13 15,3-2-15-15,0 0-21 0,4-13 41 0,-4 19-28 16,4-19-8-16,-11 16-2 0,11-16 5 15,0 13-18-15,0-13 28 0,0 0 0 0,15 14-18 16,-15-14 0-16,11 7 11 0,-11-7-4 16,15 4-17-16,-15-4-13 0,31 0-23 0,-16 1-48 15,-4-1-3-15,12 2-36 0,-5-2-13 0,1 0-66 16,0 3-54-16,0-2-95 0,0-1-235 16,0 0-397-16,0 1 71 0,-4 1 127 0,4 0 34 15,-19-2 78-15,26 0 79 0,-11 1 39 16,-15-1 117-16</inkml:trace>
        </inkml:traceGroup>
        <inkml:traceGroup>
          <inkml:annotationXML>
            <emma:emma xmlns:emma="http://www.w3.org/2003/04/emma" version="1.0">
              <emma:interpretation id="{333F7D8E-E454-4A57-A5C9-DBAE7EE94860}" emma:medium="tactile" emma:mode="ink">
                <msink:context xmlns:msink="http://schemas.microsoft.com/ink/2010/main" type="inkWord" rotatedBoundingBox="16926,16884 18116,16906 18107,17422 16916,17400"/>
              </emma:interpretation>
              <emma:one-of disjunction-type="recognition" id="oneOf20">
                <emma:interpretation id="interp92" emma:lang="en-US" emma:confidence="1">
                  <emma:literal>7</emma:literal>
                </emma:interpretation>
                <emma:interpretation id="interp93" emma:lang="en-US" emma:confidence="0">
                  <emma:literal>&gt;</emma:literal>
                </emma:interpretation>
                <emma:interpretation id="interp94" emma:lang="en-US" emma:confidence="0">
                  <emma:literal>~</emma:literal>
                </emma:interpretation>
                <emma:interpretation id="interp95" emma:lang="en-US" emma:confidence="0">
                  <emma:literal>.</emma:literal>
                </emma:interpretation>
                <emma:interpretation id="interp96" emma:lang="en-US" emma:confidence="0">
                  <emma:literal>\</emma:literal>
                </emma:interpretation>
              </emma:one-of>
            </emma:emma>
          </inkml:annotationXML>
          <inkml:trace contextRef="#ctx0" brushRef="#br2" timeOffset="172776.0136">2653 6741 1313 0,'-11'-3'440'0,"11"3"-33"0,-19-3-15 0,19 3-57 15,0 0-41-15,-15-3 8 0,15 3-51 0,0 0 2 16,0 0-20-16,0 0-35 0,0 0 1 16,0 0-35-16,0 0 7 0,0 0-25 0,41 11-18 15,-22-11 3-15,8 2-29 0,-1 1-7 16,8-1-3-16,0-2 13 0,4 1-26 0,3-1-12 15,1 0-13-15,10 0 5 0,-6 0 2 16,6-1-43-16,-3 1 0 0,4 0-46 16,-7 0 2-16,-5 0-11 0,1-2-26 0,-5-1-26 15,-3 0-19-15,-4 3-50 0,-3-1-45 16,-1 1-83-16,-3-2-139 0,-4 1-425 0,-1-2 87 16,-2 1 59-16,-1 0 62 0,-15 2 56 0,15-7 76 15,-15 7 37-15</inkml:trace>
          <inkml:trace contextRef="#ctx0" brushRef="#br2" timeOffset="173107.7789">3449 6518 1389 0,'0'0'387'16,"0"0"-11"-16,0 0 3 0,0 0-36 0,0 0-51 15,0 0-36-15,0 0-3 0,0 0-45 16,0 0 17-16,45 32-26 0,-26-23-19 0,0-2-34 15,0 1-6-15,3 2-12 0,1-2-23 16,0 0 8-16,-1-1-11 0,1-1-10 0,-1-2-20 16,1 1 10-16,-8-2-13 0,0 3-5 0,0-3-15 15,0 0-8-15,-15-3 5 0,19 6 18 16,-19-6-13-16,8 7-8 0,-8-7 19 0,4 12-19 16,-4-12-7-16,0 0 13 0,-12 23-30 0,5-13 31 15,-5 4 4-15,1 1-29 16,0 0 11-16,0 1-15 0,-1 4-14 0,1-2-19 0,0 2-22 15,-1 4-60-15,5-4-50 16,-5 2-66-16,9 1-130 0,-5-3-136 0,4 1-392 16,1 0 44-16,3-4 102 0,0-2 90 0,0 2 89 15,3-4 64-15,5-1-22 0</inkml:trace>
        </inkml:traceGroup>
        <inkml:traceGroup>
          <inkml:annotationXML>
            <emma:emma xmlns:emma="http://www.w3.org/2003/04/emma" version="1.0">
              <emma:interpretation id="{DF9CFE10-D0EF-40CA-B5D2-DFD2744D7BD7}" emma:medium="tactile" emma:mode="ink">
                <msink:context xmlns:msink="http://schemas.microsoft.com/ink/2010/main" type="inkWord" rotatedBoundingBox="18622,16917 19370,15696 19885,16012 19138,17233"/>
              </emma:interpretation>
              <emma:one-of disjunction-type="recognition" id="oneOf21">
                <emma:interpretation id="interp97" emma:lang="en-US" emma:confidence="0.5">
                  <emma:literal>203</emma:literal>
                </emma:interpretation>
                <emma:interpretation id="interp98" emma:lang="en-US" emma:confidence="0.5">
                  <emma:literal>23</emma:literal>
                </emma:interpretation>
                <emma:interpretation id="interp99" emma:lang="en-US" emma:confidence="0">
                  <emma:literal>2&lt;3</emma:literal>
                </emma:interpretation>
                <emma:interpretation id="interp100" emma:lang="en-US" emma:confidence="0">
                  <emma:literal>223</emma:literal>
                </emma:interpretation>
                <emma:interpretation id="interp101" emma:lang="en-US" emma:confidence="0">
                  <emma:literal>283</emma:literal>
                </emma:interpretation>
              </emma:one-of>
            </emma:emma>
          </inkml:annotationXML>
          <inkml:trace contextRef="#ctx0" brushRef="#br2" timeOffset="173844.6339">4501 6422 1366 0,'-8'-9'423'15,"8"9"-27"-15,-7-22-47 0,3 12-24 0,4-5-34 16,0 15-1-16,0-24-45 0,4 11-22 16,-4 13-41-16,11-22-16 0,1 11-20 0,-5 3 8 15,4-3-44-15,1 4 8 0,3 4-11 0,-15 3-2 16,26-2 15-16,-7 3-56 0,-8 2 11 16,8 5-14-16,-4 2 3 0,0 2-10 0,-3 4-16 15,-1 1-2-15,-3 3-8 0,-1 1-18 0,-3-1 21 16,0 2-8-16,-4-1 10 0,-4 3-7 15,0-2-16-15,0 0 67 0,-3 0-39 16,-1 0 1-16,1-1 17 0,-5-4-11 0,1 2 47 16,4-2-34-16,-1-2 3 0,0-2 8 15,5-1 11-15,3-12 14 0,-8 18-4 0,4-10-31 16,4-8-3-16,-7 12 23 0,7-12-22 16,0 0-6-16,7 19-2 0,-7-19-16 0,15 10 8 15,-3-7-3-15,-12-3-2 0,22 9-33 0,-6-7-44 16,-1 0-52-16,3 1-40 0,-2 0-89 15,2 0-140-15,-3-2-175 0,4 1-377 0,0 1 49 16,-4-3 69-16,-15 0 136 0,34-6 45 0,-19 3 45 16,4-3 42-16,-4 0 52 0</inkml:trace>
          <inkml:trace contextRef="#ctx0" brushRef="#br2" timeOffset="174729.0518">4908 5920 1389 0,'0'0'441'0,"0"0"-29"0,-19-12-15 15,19 12-14-15,-15-12-24 0,8 5-29 0,7 7-23 16,-15-16-35-16,15 16-11 0,-8-16-36 16,8 16-20-16,0-16-34 0,0 16-7 0,0-16-26 15,0 16 6-15,8-14-22 0,-8 14-19 0,15-14-16 16,-4 10 19-16,-11 4-33 0,27-9-27 16,-12 8-5-16,0 1-15 0,-15 0-24 0,34 6-9 15,-12-1-4-15,-7 4 4 0,8-1-4 0,-8 0 14 16,0 3-13-16,-4-1-3 15,-3 0-10-15,0 0-8 0,-8-10 31 0,3 18-34 16,-3-18 30-16,-3 15 6 0,3-15 9 16,-16 12 17-16,5-6 10 0,11-6 3 0,-30 4 23 15,15-4 44-15,15 0-6 0,-34-7-20 0,19 1 43 16,-4-1-7-16,4-3-11 0,0-2 11 16,4-2-44-16,-1-4 19 0,1-2-24 0,7 2 18 15,-3-5-21-15,3-2-20 0,0-1-30 0,4-1-21 16,4-1-29-16,0 3-76 15,-1 1-48-15,5 0-42 0,3 4-59 0,1 2-86 16,3 5-188-16,-4 4-437 0,0 1 141 16,4-1 30-16,-3 4 88 0,-1 1 66 0,-11 4 53 15,26-6 57-15,-11 6 47 0</inkml:trace>
          <inkml:trace contextRef="#ctx0" brushRef="#br2" timeOffset="175244.2722">5236 5442 1131 0,'0'0'440'0,"0"0"-38"0,-18 0-36 0,18 0-31 15,0 0-40-15,0 0-19 0,0 0-28 16,0 0-15-16,0 0-20 0,0 0-21 0,0 0 13 16,0 0-59-16,0 0 2 0,0 0-20 15,41 21-18-15,-30-17 3 0,4-3-29 0,-3 4-45 16,-12-5 22-16,19 7-20 0,-19-7 20 0,15 5-40 16,-15-5 20-16,15 7-36 0,-15-7 44 15,4 8-26-15,-4-8-21 0,0 0 1 0,0 0 9 16,0 0 1-16,-12 24 44 0,12-24-60 15,-7 12 13-15,7-12 3 0,-15 16-15 16,11-9 30-16,4-7-23 0,-11 15-10 0,11-15 28 16,-4 17-31-16,4-17 31 0,0 17-15 0,0-17-19 15,7 22 9-15,-3-10 4 0,4 2 11 16,-1-1-5-16,1 1-3 0,7 1 8 0,-4 0-31 16,4 1 41-16,-4-3-15 0,5 3-16 15,-5-3 11-15,-4-1 4 0,5-1 21 0,-5-1-7 16,-3 2-1-16,-4-12 26 0,4 19-17 0,-4-19 24 15,-8 17-23-15,8-17 20 0,-15 15-35 16,4-8-23-16,0 0-27 0,-1 1-58 16,1-4-99-16,-15 1-327 0,14 2-431 0,1-4 146 15,-4 1 88-15,15-4 106 0,-19 10 1 16,11-3 69-16,8-7 59 0</inkml:trace>
        </inkml:traceGroup>
        <inkml:traceGroup>
          <inkml:annotationXML>
            <emma:emma xmlns:emma="http://www.w3.org/2003/04/emma" version="1.0">
              <emma:interpretation id="{3A0B1960-FF70-4372-835C-19CB15745ED8}" emma:medium="tactile" emma:mode="ink">
                <msink:context xmlns:msink="http://schemas.microsoft.com/ink/2010/main" type="inkWord" rotatedBoundingBox="19617,16936 20252,16689 20429,17148 19795,17394"/>
              </emma:interpretation>
              <emma:one-of disjunction-type="recognition" id="oneOf22">
                <emma:interpretation id="interp102" emma:lang="en-US" emma:confidence="1">
                  <emma:literal>-1</emma:literal>
                </emma:interpretation>
                <emma:interpretation id="interp103" emma:lang="en-US" emma:confidence="0">
                  <emma:literal>-</emma:literal>
                </emma:interpretation>
                <emma:interpretation id="interp104" emma:lang="en-US" emma:confidence="0">
                  <emma:literal>-|</emma:literal>
                </emma:interpretation>
                <emma:interpretation id="interp105" emma:lang="en-US" emma:confidence="0">
                  <emma:literal>1</emma:literal>
                </emma:interpretation>
                <emma:interpretation id="interp106" emma:lang="en-US" emma:confidence="0">
                  <emma:literal>--1</emma:literal>
                </emma:interpretation>
              </emma:one-of>
            </emma:emma>
          </inkml:annotationXML>
          <inkml:trace contextRef="#ctx0" brushRef="#br2" timeOffset="175921.2713">5395 6729 1469 0,'-15'-3'619'0,"15"3"-79"15,0 0 0-15,-12-5-74 0,12 5-20 16,0 0-60-16,0 0 1 0,0 0-60 0,0 0-20 15,0 0-33-15,0 0-19 0,0 0-28 16,0 0-20-16,0 0-33 0,46-15 3 0,-28 13-19 16,5 0-30-16,4-1-25 0,-5 1-19 0,8-1-48 15,-3 1-80-15,-1-2-32 0,1 3-60 16,3-2-18-16,-8-3-68 0,5 3-85 16,-1 0-159-16,-3-3-187 0,-1 2-253 0,-3-2 82 0,0 0 66 15,-4-1 126-15,0-3 33 16,0-2 43-16,-3 2 37 0,3-4 71 0</inkml:trace>
          <inkml:trace contextRef="#ctx0" brushRef="#br2" timeOffset="176080.905">5942 6340 1492 0,'0'-17'537'0,"0"17"-22"0,0 0-70 16,-4-15-38-16,4 15-25 0,0 0-9 0,0 0-32 16,0 0-11-16,0 0-51 0,0 0-23 0,11 50-39 15,-3-30-19-15,-1 2-1 0,1 3-69 16,-1 3-141-16,5 13-212 0,3 0-418 15,-8-2-266-15,1 2 70 0,-4-3 89 16,3-1 72-16,-3 1 63 0,0-5 29 0,3-1 89 16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7:03:19.957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286112-07DF-413F-BCDC-2C2673716561}" emma:medium="tactile" emma:mode="ink">
          <msink:context xmlns:msink="http://schemas.microsoft.com/ink/2010/main" type="writingRegion" rotatedBoundingBox="28930,16629 3422,16015 3760,2017 29267,2631"/>
        </emma:interpretation>
      </emma:emma>
    </inkml:annotationXML>
    <inkml:traceGroup>
      <inkml:annotationXML>
        <emma:emma xmlns:emma="http://www.w3.org/2003/04/emma" version="1.0">
          <emma:interpretation id="{AF0C981F-742F-40D3-83B7-12EDEFF90919}" emma:medium="tactile" emma:mode="ink">
            <msink:context xmlns:msink="http://schemas.microsoft.com/ink/2010/main" type="paragraph" rotatedBoundingBox="27648,16397 3427,16177 3469,11562 27690,117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BA52A2-FF54-41EE-B7FA-0BED60363535}" emma:medium="tactile" emma:mode="ink">
              <msink:context xmlns:msink="http://schemas.microsoft.com/ink/2010/main" type="line" rotatedBoundingBox="27648,16397 3427,16177 3444,14382 27665,14602"/>
            </emma:interpretation>
          </emma:emma>
        </inkml:annotationXML>
        <inkml:traceGroup>
          <inkml:annotationXML>
            <emma:emma xmlns:emma="http://www.w3.org/2003/04/emma" version="1.0">
              <emma:interpretation id="{064C04D5-0EE6-4BF5-AC3D-FC2B2C3DFE3B}" emma:medium="tactile" emma:mode="ink">
                <msink:context xmlns:msink="http://schemas.microsoft.com/ink/2010/main" type="inkWord" rotatedBoundingBox="27653,15842 26522,15832 26527,15216 27659,15226"/>
              </emma:interpretation>
              <emma:one-of disjunction-type="recognition" id="oneOf0">
                <emma:interpretation id="interp0" emma:lang="en-US" emma:confidence="1">
                  <emma:literal>3-</emma:literal>
                </emma:interpretation>
                <emma:interpretation id="interp1" emma:lang="en-US" emma:confidence="0">
                  <emma:literal>8-</emma:literal>
                </emma:interpretation>
                <emma:interpretation id="interp2" emma:lang="en-US" emma:confidence="0">
                  <emma:literal>2-</emma:literal>
                </emma:interpretation>
                <emma:interpretation id="interp3" emma:lang="en-US" emma:confidence="0">
                  <emma:literal>)-</emma:literal>
                </emma:interpretation>
                <emma:interpretation id="interp4" emma:lang="en-US" emma:confidence="0">
                  <emma:literal>B-</emma:literal>
                </emma:interpretation>
              </emma:one-of>
            </emma:emma>
          </inkml:annotationXML>
          <inkml:trace contextRef="#ctx0" brushRef="#br0">-874 11403 885 0,'0'0'376'16,"0"0"-43"-16,-12-12-13 0,12 12-46 0,-7-7 2 16,7 7-9-16,0 0 4 0,-19-6-25 0,19 6 20 15,0 0-56-15,-19-4-8 0,19 4 5 0,0 0-10 16,-23 5 19-16,23-5-58 16,-22 9 6-16,10-4-39 0,1 2-4 0,4 1 20 15,-1 4-24-15,-3-2-7 0,3 4-23 0,4-2 3 16,-3-1-13-16,3 3-16 0,4-14 1 15,-4 27-16-15,8-14 33 0,-4-13-18 0,4 26-40 16,3-13 16-16,-3 0 0 0,7-1 17 16,-3 2-16-16,7-2 6 0,0-2-3 0,-4-1-18 15,5 1 13-15,-5-3-13 0,4-2-10 0,-4-1-1 16,1 2 42-16,-12-6-41 0,18 4 23 16,-18-4 12-16,16 0-14 0,-16 0 22 15,0 0-25-15,0 0-3 0,0 0-21 0,0 0 22 16,0 0-4-16,0 0-9 0,-27-34 12 15,16 29-10-15,-8-1-6 0,0-1 4 0,-4 3 7 16,5 2-18-16,-5-2-2 0,0 4 9 16,1 2 4-16,-1-2-1 0,4 5-5 0,-3-2-5 15,3 4 26-15,0 0-23 0,0 4 2 0,4-1 11 16,0 2-4-16,0-1-14 0,3 4 5 16,5-2 7-16,3 3-20 0,-3-3 20 0,7 4-2 15,0-3 5-15,3 4-26 0,5-2 19 16,3 0-1-16,1 4-5 0,6-5-8 0,1 3-4 15,4-2 17-15,0 0 8 0,3-3-10 0,0 1-32 16,5-2 32-16,-1-2 0 0,-4 2-3 16,0-3 8-16,1-4-34 0,-5 1-17 15,1-2-13-15,0 1-8 0,-4-2 13 0,-4-3-54 16,0 3-20-16,-15-3-29 0,22-3-68 16,-22 3-68-16,0 0-191 0,15-1-425 0,-15 1 57 15,0 0 65-15,0 0 63 0,0 0 107 0,0 0 99 16,0 0 29-16,-26-34-10 0</inkml:trace>
          <inkml:trace contextRef="#ctx0" brushRef="#br0" timeOffset="2113.9005">-1904 11901 1164 0,'0'0'504'0,"-19"-2"-68"0,19 2-24 0,0 0-62 15,0 0-4-15,0 0-62 0,0 0-25 16,0 0 4-16,0 0-25 0,0 0-15 0,0 0-11 15,0 0-27-15,0 0-19 0,49 13 3 0,-30-13-26 16,7 2-15-16,1-2-5 0,-5 1-10 16,5 1 5-16,-5-2-26 0,1 0-8 15,-4-2-40-15,4 2-31 0,-5 0-57 0,1-1-28 16,0 1-99-16,0 0-106 0,0-7-227 16,-4 7-358-16,0-2 19 0,-15 2 75 0,26-2 62 15,-26 2 84-15,19 0 72 0,-19 0 138 16</inkml:trace>
        </inkml:traceGroup>
        <inkml:traceGroup>
          <inkml:annotationXML>
            <emma:emma xmlns:emma="http://www.w3.org/2003/04/emma" version="1.0">
              <emma:interpretation id="{4F6718A4-4167-45F2-8566-3F17712395CC}" emma:medium="tactile" emma:mode="ink">
                <msink:context xmlns:msink="http://schemas.microsoft.com/ink/2010/main" type="inkWord" rotatedBoundingBox="23374,15097 25528,15271 25437,16391 23284,16216"/>
              </emma:interpretation>
              <emma:one-of disjunction-type="recognition" id="oneOf1">
                <emma:interpretation id="interp5" emma:lang="en-US" emma:confidence="1">
                  <emma:literal>im</emma:literal>
                </emma:interpretation>
                <emma:interpretation id="interp6" emma:lang="en-US" emma:confidence="0">
                  <emma:literal>imin</emma:literal>
                </emma:interpretation>
                <emma:interpretation id="interp7" emma:lang="en-US" emma:confidence="0">
                  <emma:literal>imm</emma:literal>
                </emma:interpretation>
                <emma:interpretation id="interp8" emma:lang="en-US" emma:confidence="0">
                  <emma:literal>imim</emma:literal>
                </emma:interpretation>
                <emma:interpretation id="interp9" emma:lang="en-US" emma:confidence="0">
                  <emma:literal>imn</emma:literal>
                </emma:interpretation>
              </emma:one-of>
            </emma:emma>
          </inkml:annotationXML>
          <inkml:trace contextRef="#ctx0" brushRef="#br0" timeOffset="3117.1645">-3016 11873 1290 0,'0'0'542'0,"-4"-19"-40"0,4 19-8 16,-4-12-64-16,4 12-38 0,0 0-47 0,-4-14-22 15,4 14-21-15,0 0-44 0,0 0-12 16,0 0-26-16,0 0-13 0,0 0-32 16,0 0-1-16,0 0-41 0,0 0 2 0,0 0-14 15,23 43-14-15,-19-29 19 0,-1 2-29 16,1 1 10-16,4-1-25 0,-5 1-25 0,1-2-4 16,0-1 1-16,0 4 0 0,0-5-21 15,-4 2 26-15,0-15-26 0,-8 26 6 0,0-14 22 16,-3-1-10-16,0 0 6 0,-4-1-11 0,0-1 2 15,0-1-14-15,-8-1-32 0,4-4-22 16,-4 1-42-16,5 1-71 0,-5-3-72 0,4-2-61 16,0 0-110-16,19 0-218 0,-30-5-412 15,11 3 77-15,4 0 197 0,0-6-18 0,-4 1 87 16,0 0 66-16,8-3 34 0,0 1 90 16</inkml:trace>
          <inkml:trace contextRef="#ctx0" brushRef="#br0" timeOffset="3306.0432">-3084 11452 1448 0,'0'0'522'0,"3"-15"-43"15,-3 15-67-15,0 0-43 0,4-17-44 0,-4 17-61 16,0 0-72-16,0-12-72 0,0 12-74 15,0 0-82-15,0 0-135 0,0 0-172 0,0 0-400 16,-15 39 73-16,8-25 71 0,-1 3 25 0,-3 2 116 16,-1 8-3-16</inkml:trace>
          <inkml:trace contextRef="#ctx0" brushRef="#br0" timeOffset="4054.6585">-3348 11944 1238 0,'0'0'471'0,"0"0"-30"16,0 0-19-16,0 0-33 0,15 20-23 0,-15-20-10 16,4 16-13-16,-4-16-36 0,0 21-43 15,0-21-16-15,0 19-18 0,0-19-4 0,0 18-32 16,0-18-33-16,-4 15-12 0,4-15-24 0,-8 12 11 15,8-12-41-15,-15 7-47 16,15-7-32-16,-15 2-37 0,15-2-12 0,0 0-23 16,-26-3-11-16,26 3-5 0,-15-14-10 0,7 5 49 15,0 1-28-15,8 8-11 0,-15-24 8 16,12 16 21-16,3 8-14 0,-8-17 14 0,8 17-1 16,-7-13 6-16,7 13-3 0,0 0 28 0,0 0-25 15,0 0 4-15,0 0 1 0,0 0 59 16,0 0-26-16,-19 24 0 0,19-24 0 0,0 19 20 15,0-19-7-15,-8 15 15 0,8-15 3 0,-4 16-6 16,4-16 9-16,-11 13 9 0,11-13-17 16,-11 9 2-16,11-9 3 0,-15 7-8 0,15-7-10 15,0 0 15-15,-19 0-13 0,19 0 6 16,0 0-6-16,-23-10-25 0,16 3 5 0,-5-4-8 16,5 0 5-16,-1-1-5 0,4-2-5 15,1 2 34-15,-5 0-14 0,8 12-15 0,-7-16 3 16,7 16 5-16,-8-11-10 0,8 11 17 15,0 0-14-15,0 0-17 0,0 0 17 0,0 0 37 0,0 0-35 16,-11 33 5-16,11-33 0 16,-4 22 7-16,0-11 6 0,0 1-16 0,4-12-2 15,-11 21 25-15,7-11-7 0,4-10 20 0,-11 13-35 16,11-13-17-16,-15 10 27 0,15-10 10 16,-15 6 2-16,15-6-10 0,0 0-17 0,-23-6-4 15,23 6 11-15,-15-10 5 0,8 2-26 0,-1-2 6 16,1-2 0-16,3-2-11 15,-4-1 23-15,1 0 16 0,7 15-44 0,-8-22 23 0,4 13-5 16,4 9 18-16,-7-17-15 0,7 17 10 16,0 0-8-16,0-12 16 0,0 12 14 15,0 0 4-15,0 0-3 0,0 0 20 0,0 0-4 16,0 0 24-16,4 45-9 0,-4-45 18 16,0 20 22-16,0-20-35 0,-8 20 41 0,4-12-17 15,4-8-8-15,-19 19 22 0,8-10-18 16,0-2 1-16,-4-1-55 0,0-2-33 0,0 1-53 15,-4-4-14-15,4 2-132 0,0 0-172 0,-4-1-502 16,7 1-4-16,-3 2 83 0,4-2 126 0,11-3 24 16,-26 7 65-16,14-3 39 15,5 4 75-15</inkml:trace>
          <inkml:trace contextRef="#ctx0" brushRef="#br0" timeOffset="4247.1162">-3827 12472 1712 0,'0'0'601'0,"0"0"-55"0,15 3-63 0,-15-3-27 15,0 0-72-15,0 0-95 0,0 0-117 16,15-10-118-16,-15 10-124 0,0 0-349 0,0 0-426 16,-8-24 113-16,8 24 92 0,-7-19 59 15,-1 7 110-15,-7-3-10 0,0-2 35 16</inkml:trace>
          <inkml:trace contextRef="#ctx0" brushRef="#br0" timeOffset="4683.9228">-4038 11914 1620 0,'0'-16'486'0,"0"16"-12"16,0 0-62-16,0 0-33 0,0 0-18 0,0 0-24 15,0 0-42-15,0 0-26 0,0 0-11 16,0 0-28-16,0 0-35 0,0 0 7 0,0 0-41 15,11 42 1-15,-11-42-24 0,-4 18-33 0,4-18-16 16,0 21 6-16,0-21 0 0,-4 18-23 16,4-18 2-16,-11 14-23 0,11-14-2 15,-11 12-8-15,-1-7-8 0,12-5 13 0,-22 7-31 16,10-6-4-16,12-1-1 0,-30 0-3 16,15 0-1-16,-7-1-17 0,3-3-9 0,-8 3 10 15,5-3 7-15,-5-1-5 0,1 2-15 16,0-2 11-16,-1 1-4 0,-3-1 14 0,4 3-9 15,-5-1 1-15,1 1-10 0,4-1 27 0,-4 0 1 16,3 0-8-16,-3 2-8 0,4 1 19 16,-1 0-27-16,1 0 9 0,3 0 17 0,1 0-5 15,-1 0 0-15,0-2 23 0,1 2-12 0,-1-3-19 16,0 3 21-16,1 0-8 16,-1 0-10-16,4-2 8 0,-3 1-29 0,3 1 19 15,0-3 15-15,0 2-6 0,0-4-2 0,4 3-2 16,-4 0 23-16,4 0-42 0,15 2-38 15,-26-8-25-15,15 5-51 0,-1-4-34 0,12 7-90 16,-15-6-160-16,15 6-111 0,-15-6-386 0,15 6 112 16,0 0 41-16,-15-7 34 0,15 7 87 15,0 0 81-15,-8-15 60 0</inkml:trace>
          <inkml:trace contextRef="#ctx0" brushRef="#br0" timeOffset="4874.8136">-4532 11416 1325 0,'0'0'556'0,"3"-13"-47"15,-3 13-20-15,0 0-84 0,-19-15-29 0,4 9-33 16,15 6-74-16,-30-4-93 0,11 4-53 0,4 0-85 16,-11 4-253-16,3 2-575 0,-3-3 32 15,-4 6 82-15,0-2 121 0,-4 1 2 0,3-1 92 16,-6-1 0-16</inkml:trace>
        </inkml:traceGroup>
        <inkml:traceGroup>
          <inkml:annotationXML>
            <emma:emma xmlns:emma="http://www.w3.org/2003/04/emma" version="1.0">
              <emma:interpretation id="{751BFCE5-68FD-4004-BC6E-F759881AE754}" emma:medium="tactile" emma:mode="ink">
                <msink:context xmlns:msink="http://schemas.microsoft.com/ink/2010/main" type="inkWord" rotatedBoundingBox="21178,14571 23198,14768 23055,16233 21035,16036"/>
              </emma:interpretation>
              <emma:one-of disjunction-type="recognition" id="oneOf2">
                <emma:interpretation id="interp10" emma:lang="en-US" emma:confidence="0">
                  <emma:literal>iigor</emma:literal>
                </emma:interpretation>
                <emma:interpretation id="interp11" emma:lang="en-US" emma:confidence="0">
                  <emma:literal>ngor</emma:literal>
                </emma:interpretation>
                <emma:interpretation id="interp12" emma:lang="en-US" emma:confidence="0">
                  <emma:literal>igor</emma:literal>
                </emma:interpretation>
                <emma:interpretation id="interp13" emma:lang="en-US" emma:confidence="0">
                  <emma:literal>iiror</emma:literal>
                </emma:interpretation>
                <emma:interpretation id="interp14" emma:lang="en-US" emma:confidence="0">
                  <emma:literal>nigor</emma:literal>
                </emma:interpretation>
              </emma:one-of>
            </emma:emma>
          </inkml:annotationXML>
          <inkml:trace contextRef="#ctx0" brushRef="#br0" timeOffset="6179.3653">-5543 11804 965 0,'0'0'399'16,"0"0"-25"-16,0 0-6 0,0 0-12 16,0 0-31-16,4-14-10 0,-4 14-13 0,0 0 5 15,0 0-51-15,0 0-18 0,0 0-8 16,0 0 3-16,0 0-5 0,0 0-18 0,0 0-13 15,0 0-23-15,0 0-20 0,0 0-6 0,0 0-12 16,0 0-22-16,0 0 10 0,0 0-27 16,3-15-5-16,-3 15-7 0,0 0-16 0,0 0 18 15,0 0-36-15,0 0-5 0,0 0 18 0,0 0-30 16,0 0-6-16,0 0 31 16,0 0-31-16,0 0 5 0,0 0-7 0,0 0 20 15,0 0-16-15,0 0-1 0,0 0 9 0,0 0-15 16,0 0 5-16,0 0-15 0,0 0 0 15,0 0-11-15,0 0-9 0,0 0 25 0,0 0-16 16,0 0-4-16,0 0 12 0,31 15 3 0,-31-15 2 16,7 9 3-16,-7-9-10 0,11 9-6 15,-11-9 1-15,8 8 2 0,-8-8-8 16,11 7 6-16,-11-7 10 0,12 10-11 0,-12-10-15 16,7 9 8-16,-7-9 5 0,11 8 21 0,-11-8-39 15,0 0 31-15,8 7-8 0,-8-7 0 16,0 0-3-16,11 9 3 0,-11-9 13 15,0 0-23-15,8 10-13 0,-8-10 21 0,0 0-11 16,11 9 18-16,-11-9-25 0,4 8 33 0,-4-8 26 16,8 10-60-16,-8-10 16 0,0 0-10 15,7 14 20-15,-7-14-5 0,0 0-5 0,4 12 0 16,-4-12 8-16,0 0-5 0,0 0-6 0,7 10-25 16,-7-10 20-16,0 0 16 0,0 0 10 15,8 12-21-15,-8-12-12 0,0 0 20 0,0 0 0 16,4 9-5-16,-4-9-2 0,0 0-19 0,3 10 26 15,-3-10-15-15,0 0 10 16,0 0 5-16,0 0-18 0,4 12-5 0,-4-12-5 0,0 0 13 16,0 0-23-16,0 0-24 15,0 0 14-15,-22 9-18 0,22-9-6 0,-23 1-23 16,23-1-4-16,-23 0 17 0,8 0 3 0,15 0 17 16,-26 0-14-16,11 0-6 0,15 0 8 15,-27 2 15-15,16-2 18 0,11 0-12 0,-26-2-22 16,26 2-1-16,-23-4 2 0,12 4 5 0,11 0 0 15,-23-8-36-15,8 4 36 16,15 4 5-16,-23-8 38 0,16 0-32 0,-4 2 30 0,11 6-21 16,-19-11 11-16,11 4 28 0,8 7-8 0,-7-11-10 15,7 11 23-15,-15-7 18 16,15 7 5-16,0 0-13 0,-12-10-12 0,12 10 9 16,0 0 16-16,0 0 21 0,-22 6-3 0,22-6 23 15,-12 8-5-15,12-8-6 0,-11 14 4 16,3-7-14-16,8-7 16 0,-11 13-45 0,11-13-20 15,-7 14-35-15,7-14-21 0,-8 17-148 16,8-17-312-16,-8 12-409 0,8-12 91 0,0 0 87 16,4 22 111-16,-4-22 10 0,0 19 56 0,0-19 66 15</inkml:trace>
          <inkml:trace contextRef="#ctx0" brushRef="#br0" timeOffset="7720.5351">-5932 10851 1323 0,'0'0'594'0,"4"38"-31"0,-8-16-64 15,-3 7-38-15,-1 5-6 0,-7 6-58 16,4 4-33-16,-8 17-47 0,0 1-84 16,-3 0-28-16,-1 0-108 0,-3-3-92 0,3-1-123 0,4 3-191 15,-7-9-539-15,7-8 80 0,0-7 11 16,0-1 89-16,0-4 74 0,0 0 56 16,-3-3 52-16</inkml:trace>
          <inkml:trace contextRef="#ctx0" brushRef="#br0" timeOffset="8537.8272">-6776 11871 1141 0,'0'0'479'0,"-8"-19"-21"0,4 11-64 16,4 8-38-16,0 0-16 0,0-21-43 0,0 21-23 15,0 0-20-15,12-15-65 0,-12 15 18 16,15-9-27-16,-4 6 1 0,-11 3-27 0,23-5-31 15,-8 5 5-15,-15 0-28 0,22 5 10 0,-6-4-28 16,-16-1-6-16,18 3 27 16,-6 1-39-16,-12-4-3 0,15 5-25 0,-15-5 10 15,15 9 0-15,-15-9-15 0,7 5-13 0,-7-5 20 16,4 10-15-16,-4-10 8 0,0 0-13 16,0 0-3-16,4 17 8 0,-4-17-8 0,0 0 39 15,0 0-72-15,-19 11 39 0,19-11 2 0,-19 6-3 16,8-2-7-16,11-4 23 0,-23 5-33 15,8-2 30-15,0 3-41 0,0-4 29 16,0 0-9-16,4 2 17 0,11-4-37 0,-30 5 10 16,14-4 1-16,1 1-13 0,0 0 25 15,0 0-7-15,15-2-29 0,-30 2 16 0,15-2 0 0,15 0 15 16,-26-4-28-16,10 2 29 16,16 2-27-16,-26-3 11 0,11-2 26 0,4-1-24 15,11 6-2-15,-23-10 0 0,12 4 0 0,-1-1 5 16,9-2 10-16,3 9-20 0,-19-14 7 15,11 5 1-15,8 9 40 0,-11-20-20 0,11 9-5 16,-8 0 41-16,8 11 2 0,-7-22 26 0,-1 9 0 16,5-1 2-16,3 14 8 0,-4-27 11 15,0 13 20-15,0-2-31 0,4 4 36 16,0 12-13-16,-7-28 0 0,7 16-38 16,0 12 30-16,-4-18-20 0,4 18-12 0,-4-16 9 15,4 16-35-15,0-16 7 0,0 16 16 0,0 0-6 0,-4-15-32 16,4 15-34-16,0 0 0 0,0 0 0 15,0 0 0-15,0 0 0 0,0 0 0 0,0 0 0 16,8-16 0-16,-8 16 0 0,0 0 0 16,0 0 0-16,0 0 0 0,0 0 0 15,0 0 0-15,0 0 0 0,23 28 0 0,-23-28 0 16,0 0 0-16,7 12 0 0,-7-12 0 0,11 8 0 16,-11-8 0-16,8 11 0 0,-8-11 0 15,7 11 0-15,-7-11 0 0,12 16 0 0,-8-9 0 16,-1 5 0-16,-3-12 0 0,8 25 0 0,-4-14 0 15,-1 2 0-15,-3-13 0 16,0 27 0-16,-3-11 0 0,3-4 0 0,-8 3-29 16,8-15-1-16,-11 24 19 0,3-13-7 0,-3 1 13 15,-4-2 16-15,0-1-24 0,0 0 8 16,-8-4 28-16,4 1-10 0,-3-3-16 0,-1 0 0 16,0-1-4-16,1 0-39 0,3-2-29 0,-4-2-27 15,4 0-57-15,0 2-48 0,1-1-72 16,18 1-141-16,-31 3-222 0,31-3-372 0,-15 4 116 15,15-4 73-15,0 0 55 0,0 0 140 16,0 0 44-16,0 0 118 0,0 0-42 0,0 0 75 16</inkml:trace>
          <inkml:trace contextRef="#ctx0" brushRef="#br0" timeOffset="8751.8182">-7003 12197 1366 0,'0'0'466'0,"0"0"-15"16,-3 17-31-16,3-17-21 0,0 0-51 15,15 11-28-15,-15-11-46 0,22 4-21 0,-3-4-22 16,-4 0-39-16,8-1-47 0,0-3-45 16,-1 2-89-16,5-2-96 0,-5-3-176 0,1-1-230 15,3-2-311-15,-3 0 68 0,0-3 94 16,-1-3 56-16,-7-4 26 0,-3 1 79 15</inkml:trace>
          <inkml:trace contextRef="#ctx0" brushRef="#br0" timeOffset="6466.656">-5630 12258 1569 0,'0'0'478'0,"0"0"-22"15,8 10-13-15,-8-10-34 0,0 0-20 0,0 0-12 16,11 5-9-16,-11-5-63 0,0 0-16 15,0 0-20-15,0 0-16 0,0 0-53 0,11 7-6 16,-11-7 34-16,0 0-51 0,0 0-77 16,0 0-67-16,0 0-51 0,0 0-82 15,19 2-143-15,-19-2-302 0,0 0-441 0,15 2 80 16,-15-2 108-16,0 0 89 0,0 0 51 16,0 0 92-16,0 0 26 0</inkml:trace>
          <inkml:trace contextRef="#ctx0" brushRef="#br0" timeOffset="7492.3104">-6135 11632 1502 0,'0'0'596'0,"0"-18"-17"16,0 18-47-16,0 0-40 0,0-19-54 0,0 19-55 15,0 0-19-15,0 0-57 0,0 0-7 0,0 0-55 16,0 0-14-16,0 0-27 0,0 0-9 16,22 33-23-16,-14-19-4 0,0-2-40 0,-1 7 16 15,1 0-42-15,-1 1-10 0,1 0 21 0,-1 3-16 16,1-1-38-16,-4-2 10 16,-1 1-20-16,-3-4 20 0,0 0-26 0,0 0 16 15,0-1 23-15,-7-2-48 0,-1-1 4 16,1-1 0-16,-1-2-7 0,-3-1 20 0,0-3-33 15,11-6-5-15,-27 7 0 0,16-7 0 0,11 0-1 16,-30-3 32-16,11-1-34 0,4-5 18 16,0-1-20-16,-4-2 5 0,7 1-24 0,-3-3 35 15,4 2-27-15,0-2 6 0,3 4-3 0,1-2 0 16,-1 2-21-16,8 10-7 0,-7-15-11 16,7 15 19-16,0 0-3 0,0 0 10 0,0 0-2 15,0 0-6-15,0 0 16 0,0 0 23 16,0 0-54-16,37 27 26 0,-29-15-10 0,-1 6 2 15,-3-2-11-15,0 1 22 0,0 0-24 16,-4-1 29-16,0-1-11 0,-8 3-3 0,4-2 6 16,-7 1-21-16,-4-2-12 0,4-1-24 15,-4-2-45-15,-4 0-67 0,0-2-26 0,0 1-171 16,0-3-403-16,0-5-257 0,0 0 76 16,1 0 102-16,3-6 101 0,15 3 81 0,-34-4 79 15,22-2 32-15,-7-4 81 0</inkml:trace>
          <inkml:trace contextRef="#ctx0" brushRef="#br0" timeOffset="8952.1837">-6784 10844 1581 0,'0'0'525'0,"0"0"-44"15,0 0-17-15,-30 32-27 0,23-10-71 16,-9 4-28-16,1 9-28 0,0 4-67 16,-7 13-69-16,-5 6-156 0,8-18-269 0,-11 21-599 15,4-1 70-15,-4-3 127 0,-1-5-10 16,5-5 56-16,3-9 75 0,5-7 99 0</inkml:trace>
        </inkml:traceGroup>
        <inkml:traceGroup>
          <inkml:annotationXML>
            <emma:emma xmlns:emma="http://www.w3.org/2003/04/emma" version="1.0">
              <emma:interpretation id="{0D3F2541-F4AA-4BCD-9F0B-14B942EAE98A}" emma:medium="tactile" emma:mode="ink">
                <msink:context xmlns:msink="http://schemas.microsoft.com/ink/2010/main" type="inkWord" rotatedBoundingBox="20778,16335 17719,16307 17735,14512 20795,14539"/>
              </emma:interpretation>
              <emma:one-of disjunction-type="recognition" id="oneOf3">
                <emma:interpretation id="interp15" emma:lang="en-US" emma:confidence="0">
                  <emma:literal>ryig</emma:literal>
                </emma:interpretation>
                <emma:interpretation id="interp16" emma:lang="en-US" emma:confidence="0">
                  <emma:literal>riyig</emma:literal>
                </emma:interpretation>
                <emma:interpretation id="interp17" emma:lang="en-US" emma:confidence="0">
                  <emma:literal>rfyig</emma:literal>
                </emma:interpretation>
                <emma:interpretation id="interp18" emma:lang="en-US" emma:confidence="0">
                  <emma:literal>ryoig</emma:literal>
                </emma:interpretation>
                <emma:interpretation id="interp19" emma:lang="en-US" emma:confidence="0">
                  <emma:literal>ryrig</emma:literal>
                </emma:interpretation>
              </emma:one-of>
            </emma:emma>
          </inkml:annotationXML>
          <inkml:trace contextRef="#ctx0" brushRef="#br0" timeOffset="9849.3486">-7670 11958 1784 0,'-15'-12'563'16,"7"2"-54"-16,1 1-46 0,7 9-48 15,-11-17-26-15,7 8-36 0,4 9-15 0,-8-22-20 16,4 14-44-16,4 8-59 0,-3-20-13 16,3 20-10-16,-4-16-28 0,4 16-24 0,-4-13 17 15,4 13-27-15,0 0-22 0,0 0-6 0,0 0-18 16,11-13-25-16,-11 13 23 0,0 0-8 16,0 0-27-16,0 0 16 0,0 0-24 0,27 21 4 15,-27-21 6-15,19 12-28 0,-16-3-4 16,-3-9-6-16,8 18 32 0,-8-18-4 15,4 20-21-15,-4-8 25 0,0-12-40 0,4 23 27 16,-4-23-17-16,-4 23 2 0,4-10-7 0,-8 0 23 16,4 1-52-16,-7-3-14 0,4 0-68 15,-5 1-58-15,-7 0-100 0,8-5-256 0,-8 5-533 16,0 0 57-16,1-2 136 0,-5-1 63 0,4-2 54 16,-4 0 77-16,1 1 93 0,-5-1 83 15</inkml:trace>
          <inkml:trace contextRef="#ctx0" brushRef="#br0" timeOffset="10512.9892">-8119 11722 1576 0,'0'0'512'0,"0"0"-10"0,0 0-59 0,0 0-13 16,0 0-13-16,0 0-48 0,19 31-9 16,-11-19-40-16,-5 0-23 0,5-2-10 15,-4 2-3-15,-4-12-41 0,7 21-5 0,-7-11-33 0,0-10-5 16,-4 20-24-16,4-20-9 15,-11 19-24-15,0-12-2 0,0 2 2 0,-1-5-45 0,-3 0-1 16,0-1-38-16,15-3 12 0,-26 2-32 16,7-2 2-16,19 0-8 0,-23-11 8 15,8 5-36-15,4 1 10 0,11 5-40 0,-19-10 12 16,11 7-23-16,8 3 11 0,0 0 7 0,-11-9-3 16,11 9-9-16,0 0 14 0,0 0 14 15,0 0-24-15,0 0 3 0,0 0 15 0,0 0-35 16,38 23 50-16,-31-11-24 0,8 2 14 15,-3 1 0-15,-1 1 9 0,-3 1-30 0,-1 1 14 16,1 1 38-16,-5 2-15 0,-3-2 23 16,-3 3 59-16,-9 0-47 0,1 2 29 0,-8 2 5 15,-7-2-15-15,-1 0 9 0,1-2-29 16,-4-2-47-16,-4 1 0 0,4-7 0 0,3-3 0 16,-3 0-108-16,0-3-186 0,11-3-287 15,-3-1-541-15,-1-1 70 0,4-1 136 0,4-4 99 16,15 2 55-16,-23-3 81 0,23 3 51 0,-19-2 203 15,19 2-88-15</inkml:trace>
          <inkml:trace contextRef="#ctx0" brushRef="#br0" timeOffset="10722.1523">-8138 12475 1430 0,'0'0'625'0,"15"5"-52"0,-15-5-68 0,0 0-29 16,0 0-64-16,0 0-92 0,0 0-108 15,0 0-130-15,8-20-59 0,-8 20-345 0,0 0-549 16,0 0 144-16,-23-34 54 0,16 25 72 0,-8-3 63 16,0 1 70-16,-4-7 58 0</inkml:trace>
          <inkml:trace contextRef="#ctx0" brushRef="#br0" timeOffset="10900.0281">-8353 11428 1410 0,'0'-18'486'0,"0"18"-63"0,0-14-83 0,0 14-94 0,0 0-131 16,0 0-79-16,0 0-282 0,0 0-443 15,0 0 60-15,0 0 58 0,0 0 62 0</inkml:trace>
          <inkml:trace contextRef="#ctx0" brushRef="#br0" timeOffset="11205.2613">-8518 11787 1195 0,'0'0'509'0,"0"17"6"16,0-17-42-16,-4 24-35 0,4-10-23 0,0 5-39 16,-4-3-5-16,0 6-43 0,4 1-16 15,-4 1-25-15,1 0-29 0,-1 0-33 0,-4 0-10 16,5 0-43-16,-5-1 15 0,8 2-64 16,-8-5-11-16,1-3-73 0,-4 2-90 0,-1-2-98 15,5-2-209-15,-5-3-564 0,1-3 19 16,0-1 91-16,0-4 52 0,11-4 105 0,-27 3 89 15,27-3 18-15,-30-7 52 0</inkml:trace>
          <inkml:trace contextRef="#ctx0" brushRef="#br0" timeOffset="11734.1694">-8639 10680 1743 0,'0'0'517'0,"0"0"-16"0,0 0-48 0,0 30-28 15,0-30-43-15,-15 42-29 0,3-14-79 16,-3 7 0-16,4 4-39 0,-8 2-15 16,-3 10-58-16,6-5-96 0,-2-7-43 0,-5 14-115 0,4 1-164 15,0-12-297-15,4-7-289 0,0-7 0 16,0-5 115-16,4-1 105 0,-4-6 38 16,3-3 44-16,1-4 49 0</inkml:trace>
          <inkml:trace contextRef="#ctx0" brushRef="#br0" timeOffset="11440.5303">-8809 11533 1553 0,'0'0'451'0,"0"0"-24"0,0 0-22 16,0 0-62-16,0 0-21 0,0 0-22 0,27 34-32 16,-20-19-17-16,1 2-25 0,-1 2-22 15,1 2-25-15,-1-1-2 0,-3 3-16 16,0-1-33-16,0 1-12 0,-1-1 9 0,-3 2-28 0,0-3-15 16,-3-2 9-16,-1 1-21 0,-4 1 25 15,1-4-26-15,-5-1-2 0,1 0-8 16,-8-2-3-16,4-2-25 0,-7-1-16 0,3 0-59 15,-8-4-14-15,1-1-52 0,-1-5-45 16,-3 0-100-16,0-1-198 0,-4-1-435 0,-4-4 71 16,5 1 77-16,-5-1 52 0,4 1 45 15,0 0 88-15,-4-7 74 0,8 3 63 0</inkml:trace>
          <inkml:trace contextRef="#ctx0" brushRef="#br0" timeOffset="11887.7931">-8930 11011 1604 0,'0'0'482'0,"0"0"-57"0,-11 45-41 16,4-26-41-16,3 3-31 0,-4 2-38 15,-3 7-103-15,-4 5-125 0,4 5-335 0,-12 14-525 16,-3-3 123-16,3 0 46 0,-3-3 51 15,-5-2 80-15,9-12 37 0</inkml:trace>
          <inkml:trace contextRef="#ctx0" brushRef="#br0" timeOffset="12773.3072">-9480 11787 1320 0,'0'0'448'0,"0"0"-31"0,0 0-25 0,0 0-31 16,0 0-44-16,30 22-17 0,-22-12 10 16,-1 3-31-16,1 0 25 0,-1 1-38 0,-3 1-33 15,0-2-28-15,-4 3 5 0,4-1-10 0,-4-15-21 16,-4 28-26-16,-4-16-7 15,1 0 3-15,-8 0-19 0,3-3-9 0,-7-1-19 0,1 0 0 16,-1-4-15-16,0-2-10 0,0-2-5 16,0 0 2-16,4-2-10 0,-4-5 26 15,0 0-13-15,0-2-6 0,4-1-14 0,4-2 4 16,0 2-38-16,-1 0 18 0,5 0 8 16,-1-1-21-16,8 11-21 0,-11-15-1 0,11 15 14 15,-4-14-23-15,4 14 29 0,0 0 0 0,0 0-19 16,0 0-9-16,0 0 7 0,30 2-20 15,-30-2 12-15,19 17 8 0,-4-3 5 0,-7 0-17 16,3 1 2-16,1 0-11 0,-1 3 11 0,-7-1 10 16,3-1 3-16,-7 2-8 0,0-3-3 15,-4 2 34-15,-3 2-31 0,-1-4 8 0,-7 2 17 16,-4 2-17-16,1-5-8 0,-5 1-15 0,-3-3-52 16,-1 0-133-16,-3 0-68 15,0-2-234-15,0-1-540 0,3-3 80 0,1 0 73 16,-1-3 63-16,5 1 109 0,-8-1 69 0,11 0 111 15,0-3 25-15,4 4 79 0</inkml:trace>
          <inkml:trace contextRef="#ctx0" brushRef="#br0" timeOffset="12973.0124">-9589 12439 2157 0,'0'0'648'0,"0"0"-54"0,0 0-80 0,0 0-30 16,18-7-69-16,-18 7-80 0,0 0-133 15,12-10-192-15,-12 10-117 0,3-12-152 16,-3 12-593-16,0 0 12 0,0 0 65 0,0 0 81 16,-3-22 116-16,3 22 12 0,-12-12 31 15</inkml:trace>
          <inkml:trace contextRef="#ctx0" brushRef="#br0" timeOffset="13242.1192">-9955 11694 1602 0,'0'0'517'16,"0"0"-54"-16,0 0-23 0,0 0-9 15,0 0-9-15,0 0-46 0,30 33 18 0,-19-21-17 16,4 4-27-16,-7 0-35 0,7 3-51 0,-4 3-8 16,1-1-57-16,-5 0 1 15,1-1-13-15,-8 1-92 0,0-2-83 0,-4-3-70 16,0 5-99-16,0 3-186 0,-3-5-627 0,-1-2-13 16,-3-2 87-16,-4-3 144 0,4 2 53 15,-5-8 100-15,5 1 26 0,-4-1 45 0</inkml:trace>
          <inkml:trace contextRef="#ctx0" brushRef="#br0" timeOffset="13570.0606">-10155 11819 1750 0,'-4'-11'584'0,"4"11"-36"0,0 0-113 0,0 0-26 0,0 0-12 16,0 0-51-16,0 0-1 0,0 0-35 15,34 33-31-15,-23-17-31 0,4 6-17 0,-3 2-29 16,-1 2 10-16,-3-4-20 0,-1 0-23 15,-3 2-51-15,0-1 36 0,-4 0-42 16,-4-1 16-16,-7 3-25 0,-4-3-6 0,-4-2-10 16,-4-3-10-16,-11 4-1 0,-4-8 11 0,1-3-10 15,-9-1-5-15,5-6-13 0,3-3 10 16,-15-3 3-16,8-2 40 0,4-7-78 0,-1-2-34 16,8-8 0-16,0 0 0 0,-7-19 0 15,14 3 0-15,9 1 0 0,2-4 0 16,9-2 0-16,3-1 0 0,4 5 0 0,8-4 0 0,-1 0 0 15,8 4 0-15,12-9-95 0,-1 9-161 16,1 13-100-16,3 2-333 0,4 5-365 16,0-3 117-16,-4 5 64 0,-8 1 100 0,5 2 82 15,-8 3-13-15,-4 1 146 0,0-2-10 0,-8 5 89 16</inkml:trace>
          <inkml:trace contextRef="#ctx0" brushRef="#br0" timeOffset="13731.1016">-10389 11320 1397 0,'0'0'586'15,"0"0"-61"-15,-7-10-57 0,7 10-91 0,0 0-98 16,-12-8-144-16,12 8-140 0,0 0-740 0,0 0 11 16,0 0 91-16,-15-6 49 0,15 6 57 15,-15-1 68-15</inkml:trace>
        </inkml:traceGroup>
        <inkml:traceGroup>
          <inkml:annotationXML>
            <emma:emma xmlns:emma="http://www.w3.org/2003/04/emma" version="1.0">
              <emma:interpretation id="{1D85AB9D-9547-4F2E-AB41-B74489AD77FC}" emma:medium="tactile" emma:mode="ink">
                <msink:context xmlns:msink="http://schemas.microsoft.com/ink/2010/main" type="inkWord" rotatedBoundingBox="15579,15087 17415,15189 17357,16228 15521,16125"/>
              </emma:interpretation>
              <emma:one-of disjunction-type="recognition" id="oneOf4">
                <emma:interpretation id="interp20" emma:lang="en-US" emma:confidence="0.5">
                  <emma:literal>or</emma:literal>
                </emma:interpretation>
                <emma:interpretation id="interp21" emma:lang="en-US" emma:confidence="0">
                  <emma:literal>rm</emma:literal>
                </emma:interpretation>
                <emma:interpretation id="interp22" emma:lang="en-US" emma:confidence="0">
                  <emma:literal>r</emma:literal>
                </emma:interpretation>
                <emma:interpretation id="interp23" emma:lang="en-US" emma:confidence="0">
                  <emma:literal>ra</emma:literal>
                </emma:interpretation>
                <emma:interpretation id="interp24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14796.7341">-11400 11896 1418 0,'8'-19'427'15,"-4"9"-46"-15,-4 10-32 0,3-16-45 0,9 7-27 16,-12 9-14-16,15-12-45 0,-8 5-6 0,5 3-35 16,-12 4-13-16,19-6-11 0,-19 6-14 15,26 5-6-15,-11-4-23 0,0 2-16 0,0 3 16 16,-3-4-25-16,3 6 20 0,3-4-56 0,-2 5-1 15,2-5-7-15,-2 2 8 0,-1-1-16 16,-4 0 49-16,4-2-62 0,-15-3 19 0,15 5 2 16,-15-5-13-16,15 2-5 0,-15-2-18 15,0 0 36-15,0 0-10 0,19-5-8 16,-19 5-10-16,0 0-3 0,0 0 15 0,0 0-17 16,0 0 13-16,0 0-11 0,0 0-8 15,4-12-12-15,-4 12 5 0,0 0 15 0,0 0-15 16,0 0 3-16,0 0 7 0,0 0-8 0,0 0 29 15,0 0-19-15,-42 17-14 0,31-11 9 16,3 3 6-16,-3 0 14 0,-4 3-6 0,4 0 5 16,-4-1 33-16,-8 3-54 0,15 0 24 15,-10 0-13-15,3 1-11 0,-4-1 21 16,0 1-11-16,4-1 5 0,-4-1 3 0,0-1-5 16,0 0-5-16,0-2-8 0,0 0 28 0,1-1-5 15,-1-2-8-15,4-3 8 0,-4 1-7 16,4-2-6-16,0-3-5 0,15 0 11 0,-31-2-6 15,20-1-13-15,-4-2 24 0,15 5-3 0,-23-14 7 16,16 4-17-16,-4 2-8 0,3-4 2 16,1 3 19-16,7 9-16 0,-12-17-13 0,12 17-7 15,-11-12 43-15,11 12-25 0,0 0 15 16,0 0-8-16,0 0 3 0,0 0 12 0,0 0-4 16,0 0 17-16,-11 36 3 0,7-19-10 15,0 0 15-15,4 3 18 0,-8 2-28 0,1 0 7 16,3-2-33-16,-7 2-53 0,3 0-49 15,1-3-31-15,-1 1-167 0,-3-1-301 0,0-4-368 16,3-4 70-16,1-1 142 0,-5-3 25 16,12-7 59-16,-19 8 72 0,19-8 66 0</inkml:trace>
          <inkml:trace contextRef="#ctx0" brushRef="#br0" timeOffset="15286.3447">-11780 12024 1574 0,'-4'-10'545'0,"4"10"-20"0,-4-25-42 0,0 14-70 15,4-6-9-15,0 17-43 0,-4-28-28 16,4 14-3-16,0 14-20 0,0-24-37 0,0 24-40 15,0-20-28-15,0 20-18 0,0-16-18 0,0 16-5 16,0 0-26-16,8-15-13 16,-8 15-12-16,0 0-26 0,0 0 15 0,0 0-30 15,0 0 7-15,0 0-17 0,26 19-8 16,-26-19 7-16,12 16-12 0,-5-8 7 0,-3 3 11 16,-4-11-37-16,4 19-7 0,-4-19 6 0,4 19-12 15,-4-19-6-15,3 19-16 0,-3-19 25 16,0 16 16-16,0-16-26 0,-7 17-23 0,7-17-2 15,-8 11 5-15,8-11-3 0,-11 12 21 0,3-6-24 16,8-6 16-16,-18 11-5 0,6-4-13 16,1-3 11-16,-4 2 9 0,0-1-20 0,0 2-7 15,-8 2-1-15,4-2-7 0,-3 1-26 16,3 0 23-16,-8 3-15 0,1 0 20 16,-1-3-25-16,1 3-1 0,3-2 22 0,1-2-55 15,3 1 0-15,-4 0-25 0,8-1-59 0,-4-2-2 16,4 2-73-16,0 0-214 0,4-3-522 15,11-4 89-15,-19 3 146 0,19-3 59 0,-19-2 84 16,19 2 28-16,-15-9 55 0,15 9 48 16</inkml:trace>
          <inkml:trace contextRef="#ctx0" brushRef="#br0" timeOffset="15855.8862">-12041 11881 1656 0,'0'0'529'0,"0"0"-55"0,-7-48-41 16,7 48-16-16,-4-21-64 0,4 21 11 0,0-23-32 16,0 11-12-16,0 12-28 0,0-22-44 0,0 22-15 15,0-21-38-15,0 21-6 0,4-15-10 16,-4 15-22-16,0-14-29 0,0 14-6 0,0 0-22 15,15-5-23-15,-15 5 15 0,0 0-23 0,0 0 3 16,26 14 0-16,-26-14-29 0,8 12 11 16,-1-4-5-16,-7-8-19 0,8 19 9 0,-4-12-19 15,-4-7 1-15,3 20-11 0,-3-20 21 16,0 17-16-16,0-17-2 0,-11 15-13 0,0-5 38 16,-1-2-30-16,-3-3 17 0,-7 2-22 15,3 1 5-15,-11-1-11 0,3 0 13 0,-10-2-10 16,-1 0 8-16,-4-2 7 0,-7-1-7 15,4 2-3-15,0-2 3 0,0 0 10 0,7-2 12 16,-4 0-19-16,1 0-32 0,3 0 21 16,1 0-28-16,3 2-5 0,3-2-16 0,5-2-28 15,0 2-71-15,3 0-44 0,4 0-74 0,-3 2-52 16,6-4-258-16,16 2-386 0,-26-2 87 16,11-2 104-16,15 4 54 0,-19-8 72 0,12 1 69 15,7 7 62-15,-16-19 10 0</inkml:trace>
          <inkml:trace contextRef="#ctx0" brushRef="#br0" timeOffset="16025.9027">-12357 11273 1640 0,'0'0'525'0,"0"0"-77"0,7-8-87 16,-7 8-115-16,0 0-34 0,0 0-181 0,0 0-656 15,0 0-99-15,0 0 97 0,0 0 41 0,0 0 51 16</inkml:trace>
        </inkml:traceGroup>
        <inkml:traceGroup>
          <inkml:annotationXML>
            <emma:emma xmlns:emma="http://www.w3.org/2003/04/emma" version="1.0">
              <emma:interpretation id="{F5FCF7A5-EABB-4EF9-A026-9B5D770C5CDC}" emma:medium="tactile" emma:mode="ink">
                <msink:context xmlns:msink="http://schemas.microsoft.com/ink/2010/main" type="inkWord" rotatedBoundingBox="12237,15163 15341,15039 15374,15880 12271,16004"/>
              </emma:interpretation>
              <emma:one-of disjunction-type="recognition" id="oneOf5">
                <emma:interpretation id="interp25" emma:lang="en-US" emma:confidence="0">
                  <emma:literal>anyonglm</emma:literal>
                </emma:interpretation>
                <emma:interpretation id="interp26" emma:lang="en-US" emma:confidence="0">
                  <emma:literal>anyoglm</emma:literal>
                </emma:interpretation>
                <emma:interpretation id="interp27" emma:lang="en-US" emma:confidence="0">
                  <emma:literal>amyonglm</emma:literal>
                </emma:interpretation>
                <emma:interpretation id="interp28" emma:lang="en-US" emma:confidence="0">
                  <emma:literal>amyoglm</emma:literal>
                </emma:interpretation>
                <emma:interpretation id="interp29" emma:lang="en-US" emma:confidence="0">
                  <emma:literal>anyonnlm</emma:literal>
                </emma:interpretation>
              </emma:one-of>
            </emma:emma>
          </inkml:annotationXML>
          <inkml:trace contextRef="#ctx0" brushRef="#br0" timeOffset="17309.1937">-13353 11852 1315 0,'0'0'530'0,"4"-29"-41"0,-4 15-49 15,0 1-25-15,4-1-59 0,-4 14-11 0,7-24-48 16,-3 12-26-16,3 4-35 0,-7 8-18 15,15-15-21-15,-7 12-36 0,-8 3 0 0,23 0-15 16,-23 0-15-16,26 9-30 0,-15 0-5 0,4-1 9 16,0 1-18-16,1 1-23 15,-5 2 10-15,8-2-31 0,-8-1 16 0,0 1-2 16,-3-3-22-16,7 2-12 0,-4-1-23 16,-3 0 18-16,-8-8 8 0,11 9-13 0,-11-9-6 15,11 7-1-15,-11-7 1 0,0 0-12 0,0 0-3 16,4 10 1-16,-4-10-24 0,0 0 16 15,0 0-8-15,-30 7 28 0,15-5-15 0,-4 1 10 16,4 2-11-16,-15 0-4 0,11-2 5 0,-4 3 15 16,-3-2 3-16,0 2-19 0,3-3-22 15,-3 3 23-15,3-2 0 0,-3 0 15 0,3-1-26 16,0-3 19-16,4 2-1 0,-3-2 52 0,11-2-52 16,-8 1-12-16,0-3-6 15,7-1 24-15,-3 0-11 0,0-2 18 0,8-3-20 16,-5 2 0-16,1-1-5 0,11 9 9 15,-11-17 6-15,3 10 0 0,8 7 16 0,-7-12-11 16,7 12-8-16,-8-10 11 0,8 10 18 0,0 0-6 16,0 0 13-16,0 0 6 0,0 0-1 15,0 0 24-15,0 0-9 0,0 0 1 0,-19 21-31 16,19-21 21-16,-7 13 17 0,7-13-5 0,-8 12-27 16,8-12 4-16,-11 9 8 0,11-9-31 15,-15 4 13-15,15-4-31 0,0 0-4 0,-23 2-14 16,23-2-10-16,0 0-10 0,-19-6-3 0,19 6-32 15,-11-11 27-15,11 11-3 0,-11-13 1 16,11 13-18-16,-8-11 30 0,8 11-7 0,0-15-18 16,0 15 28-16,0 0-2 0,-4-13 4 15,4 13 3-15,0 0 5 0,0 0 39 16,0 0-20-16,0 0 42 0,0 0-9 0,0 0 2 16,0 0 10-16,0 0-12 0,-18 30 32 15,18-30-27-15,-8 12-8 0,8-12-13 0,-11 9 18 16,11-9 10-16,-12 6-12 0,12-6-19 0,0 0 9 15,-18 4-27-15,18-4 6 16,0 0-23-16,-19-4-11 0,19 4-2 0,0 0-8 0,-15-12 8 16,15 12-21-16,-12-12-17 0,12 12 10 15,-7-17 18-15,-1 9 5 0,8 8-31 0,0-14 20 16,0 14 1-16,-7-12 17 0,7 12-2 16,0 0 13-16,0 0-6 0,0 0-1 0,0 0 1 15,0 0 21-15,0 0-10 0,0 0-3 16,0 0 11-16,-15 34 20 0,15-34-18 0,-4 19 20 15,0-9-7-15,0 0 28 0,4-10-25 0,-7 19 43 16,-1-10 0-16,8-9 38 0,-7 13-30 16,7-13-8-16,-12 9 0 0,12-9 7 0,-7 7 16 15,7-7-5-15,0 0 13 0,0 0-26 16,-23-5 19-16,23 5 18 0,0 0-14 0,-11-26-20 16,3 12 2-16,5-6 13 0,-5-5 0 15,4-9-7-15,-3-6-16 0,-1-7 10 16,1-1-21-16,-1-16 4 0,1 11-37 0,-1 7-38 15,4 0-48-15,-3 3-32 0,-1 10-73 0,8 0-88 16,0 11-189-16,0 1-435 0,0 5 82 16,0 16 64-16,-7-18 61 0,7 18 123 0,0 0-3 15,0 0 75-15,0 0 79 0</inkml:trace>
          <inkml:trace contextRef="#ctx0" brushRef="#br0" timeOffset="17955.1258">-14311 11748 1730 0,'0'0'522'0,"26"19"-43"15,-26-19-19-15,8 15-42 0,-8-7-55 0,0-8-20 16,0 19-18-16,0-19-41 0,0 16-33 15,0-16-18-15,0 17-33 0,0-17-3 0,-8 10-31 16,8-10 1-16,0 0-62 0,-15 7-39 0,15-7-17 16,0 0-13-16,0 0-6 0,0 0-42 15,-30-15-17-15,30 15-6 0,-11-14-17 0,11 14-7 16,-8-14 3-16,8 14 54 0,-3-16-65 16,3 16 18-16,0 0 6 0,-8-11-8 15,8 11 20-15,0 0-5 0,0 0 11 0,0 0 9 16,0 0 3-16,0 0 29 0,0 0-29 0,0 0 41 15,0 39-33-15,0-39 10 0,-7 13 18 16,7-13-8-16,-4 11 49 0,4-11-30 0,-8 9-4 16,8-9 9-16,0 0-6 0,0 0 49 15,-22-4-72-15,22 4 16 0,0 0 25 0,-19-13-20 16,19 13 10-16,-12-14 0 0,5 3-18 16,-1 1 15-16,8 10-28 0,-11-19 3 0,11 11-8 15,0 8 34-15,-8-15-29 0,8 15 31 16,0 0-36-16,0 0 21 0,0 0-8 0,0 0-1 15,0 0-4-15,0 0-5 0,19 34-13 16,-15-13-3-16,4 1-20 0,3 0 18 0,-3 3 7 16,-1-1 8-16,-7 0-23 0,8-3 3 15,-8 1 18-15,0-3 17 0,0-2 18 0,-8 1-2 16,-3-2 8-16,-1-3 22 0,-3-3-2 0,-7-2 64 16,3-5 0-16,-8-2 16 0,1-2 17 15,-4-6-13-15,-8-7 16 0,0-5-13 0,5-1-28 16,2-5 3-16,-10-16-62 0,14 1-64 0,1-1 0 15,11 4 0-15,0-1 0 0,4-1 0 16,3 3 0-16,8 4-100 0,0 6-156 16,8 2-141-16,3 1-274 0,4 5-373 0,0 1 76 15,11 3 177-15,-7 4-2 0,4 3 115 16,0 2 51-16,3 3-13 0,0 4 112 0,5 0 42 16</inkml:trace>
          <inkml:trace contextRef="#ctx0" brushRef="#br0" timeOffset="18440.2959">-15122 11269 1576 0,'0'0'479'0,"0"0"-36"0,0 0-16 0,0 0-17 16,0 66-34-16,0-42-20 0,8 8-11 0,-8 3-55 15,7 3-32-15,-3 4-25 0,0 5-20 16,3 1-19-16,-7-5-15 0,4 5-35 0,4-4-19 15,-8 2-97-15,7-8-75 0,-7-1-25 16,8-1-83-16,-8 1-216 0,0-2-348 16,7-12-136-16,-7 2 110 0,0-7 16 0,0-1 86 15,0-1 80-15,-7-3 46 0,7 0 89 16</inkml:trace>
          <inkml:trace contextRef="#ctx0" brushRef="#br0" timeOffset="19171.9781">-15171 11863 1320 0,'0'0'556'0,"0"0"-75"16,0 0 23-16,0 0-40 16,0 0-68-16,8 38-7 0,-8-38-58 0,-8 19 4 15,8-19-46-15,0 19-15 0,0-19-36 0,-7 17-10 16,7-17-18-16,-8 13-36 0,8-13-77 15,-11 10-28-15,11-10-12 0,-15 8-27 0,15-8-37 16,0 0-22-16,0 0-17 0,-19-8 0 0,19 8-2 16,0 0 2-16,-15-15-21 0,15 15-5 15,-8-17 11-15,8 17 17 0,-7-11-17 0,7 11 1 16,0 0 33-16,-8-11-6 0,8 11 66 16,0 0-31-16,0 0-2 0,0 0 25 0,0 0-6 15,-11 33 13-15,11-33 3 0,-8 17-12 0,5-7-6 16,-1-1 1-16,4-9 34 15,-15 15-19-15,15-15-31 0,-8 12-9 0,1-7 7 16,7-5-26-16,-8 7-15 0,8-7-41 0,0 0-25 16,-19 0 2-16,19 0-46 0,0 0-154 15,0 0-5-15,-19-20 3 0,19 20 44 0,-7-15 30 16,3 5 5-16,4 10 23 0,-4-15 54 0,4 15 28 16,-3-15 62-16,3 15 38 0,0 0 46 15,0 0 10-15,0 0 34 0,0 0-1 0,0 0 24 16,0 0 5-16,0 0 40 0,0 0-50 0,0 0 7 15,0 0-13-15,0 0 29 16,-27 30-39-16,27-30 20 0,-4 6-22 0,4-6-1 0,0 0-12 16,-18 0 15-16,18 0-28 15,0 0 0-15,0 0-15 0,-27-12 48 0,27 12-53 16,-7-13-19-16,-1 4 6 0,4 0 2 0,-3-5 13 16,-1 2-2-16,8 12 30 0,-7-22-41 15,3 12 3-15,4 10-16 0,-8-17 13 0,8 17 16 16,-3-12-21-16,3 12-2 0,0 0 7 0,0 0 3 15,0 0 15-15,0 0-23 0,0 0-10 16,0 0 28-16,-8 44-13 0,8-32 18 0,0-12-33 16,-11 29 31-16,11-14 12 0,-8-3 11 15,1 0 25-15,-5 1 13 0,1-1 10 0,-8-1-12 16,-3-2-11-16,-5 0-15 0,5-5-13 16,-12 0 15-16,-8-2-9 0,1-4-10 15,-1-2-25-15,-7-2-25 0,8-6-23 0,-8-3-46 16,11 1-22-16,-4-5-24 0,8-1-67 0,1-1-96 15,10-6-142-15,4 6-406 0,4-1 4 16,4-2 91-16,7 2 81 0,0-2 61 0,4-2 108 16,4 2 11-16</inkml:trace>
        </inkml:traceGroup>
        <inkml:traceGroup>
          <inkml:annotationXML>
            <emma:emma xmlns:emma="http://www.w3.org/2003/04/emma" version="1.0">
              <emma:interpretation id="{785A85F3-7EAC-4A7B-AF57-ED2FB79DBB0C}" emma:medium="tactile" emma:mode="ink">
                <msink:context xmlns:msink="http://schemas.microsoft.com/ink/2010/main" type="inkWord" rotatedBoundingBox="3402,15034 12692,14584 12749,15755 3459,16204"/>
              </emma:interpretation>
              <emma:one-of disjunction-type="recognition" id="oneOf6">
                <emma:interpretation id="interp30" emma:lang="en-US" emma:confidence="1">
                  <emma:literal>foo</emma:literal>
                </emma:interpretation>
                <emma:interpretation id="interp31" emma:lang="en-US" emma:confidence="0">
                  <emma:literal>food</emma:literal>
                </emma:interpretation>
                <emma:interpretation id="interp32" emma:lang="en-US" emma:confidence="0">
                  <emma:literal>foto</emma:literal>
                </emma:interpretation>
                <emma:interpretation id="interp33" emma:lang="en-US" emma:confidence="0">
                  <emma:literal>fouo</emma:literal>
                </emma:interpretation>
                <emma:interpretation id="interp34" emma:lang="en-US" emma:confidence="0">
                  <emma:literal>fotoo</emma:literal>
                </emma:interpretation>
              </emma:one-of>
            </emma:emma>
          </inkml:annotationXML>
          <inkml:trace contextRef="#ctx0" brushRef="#br0" timeOffset="27008.0874">-20786 11525 1067 0,'-15'-21'445'0,"8"7"-22"0,-12-1-1 16,4 4-2-16,-1 3-47 0,-2 0-22 15,3 5-36-15,-12 3-23 0,12 3-29 0,-8 5-17 16,5 2-28-16,-5 5-1 0,4 1-22 16,4 5-3-16,0 2-8 0,7-1-43 0,8 3-31 15,-7-2 3-15,3 3-9 0,8-1-24 16,3 0-6-16,1-3 16 0,-1 3-24 15,9 1 11-15,2-4-15 0,-3-3-6 0,1 0-15 16,2-6 15-16,-2-2-28 0,-1-4-25 0,3-1 7 16,5-2-7-16,-12-2 12 0,12-6-10 15,-23 4-20-15,26-9-3 0,-10 0-3 0,-1-2 39 16,0-6-38-16,-4 0-16 0,-3-4 15 16,-1-1 4-16,1-2-14 0,-1-1 18 0,-7 2 10 15,0-2 14-15,0 8 25 0,8-1 22 0,-8 1 14 16,0 2-18-16,0 15-6 0,0-20 29 15,0 20-18-15,0 0-31 0,0 0 21 0,0 0 33 16,0 0-13-16,0 0-8 0,0 0 6 16,0 0-3-16,19 41-3 0,-12-27-2 15,1 4-18-15,-1-4 3 0,4 3 9 0,-3-2-47 16,7 1-35-16,-7 0-81 0,-1-2-82 16,12 0-56-16,-11-4-141 0,-1 2-215 0,8-5-387 15,-3 0 93-15,-5-2 81 0,-7-5 139 0,23 1 66 16,-23-1 100-16,19-6-105 0,-19 6 98 15,15-16 84-15</inkml:trace>
          <inkml:trace contextRef="#ctx0" brushRef="#br0" timeOffset="28554.8011">-19523 11441 1548 0,'-18'-18'504'0,"10"13"-12"0,-7 0-47 15,15 5-2-15,-26-3-72 0,10 5 0 0,1 4-38 16,0 2-51-16,-4 7 20 0,-3 2-44 16,14 0 3-16,-11 8-51 0,12 0 10 15,-1-2-30-15,8 1-21 0,0-1-8 0,0 3 5 16,8-3-2-16,-1 5 0 0,9-3-28 16,-5-3-8-16,11-2-23 0,-3 1 7 0,4-4-15 15,-8-5-7-15,11-1-26 0,-10-1 0 16,2-2-18-16,-3-6-64 0,1 1-59 0,-5-1-97 15,-11-2-69-15,0 0-404 0,30-3-418 0,-30 3 64 16,0 0 92-16,8-6 136 0,-8 6 62 16,0 0 43-16,0 0 97 0,0 0 110 0,0 0-7 15</inkml:trace>
          <inkml:trace contextRef="#ctx0" brushRef="#br0" timeOffset="27986.3651">-20409 11005 990 0,'8'-13'371'0,"11"-1"-7"16,-12 5-39-16,8 2-18 0,-3 4-13 16,10-1-27-16,-7 6-32 0,4 3 34 0,4 2-44 15,3 4-28-15,-3 5-18 0,3 5 8 0,4 2-33 16,-3 4-6-16,-12-2-25 0,4 1-5 15,-12 4-8-15,8 0-13 0,-15-1 6 0,8-2-4 16,-16-2 6-16,8 1-5 0,0-1-3 16,-7-2 47-16,-8-4-37 0,7-2 3 0,-3-2-38 15,3-2 18-15,1 0 22 0,-8-5 3 0,7-1-5 16,8-7-7-16,-11 10-14 0,11-10-2 16,-15 6-12-16,15-6-1 0,0 0-25 15,0 0 15-15,0 0-44 0,0 0 24 0,0 0-16 0,0 0 5 16,0 0-18-16,0 0 1 15,0 0 12-15,0 0-3 0,0 0-27 0,41-13-6 16,-41 13 1-16,34 6 7 0,-19-2-13 0,0 3-15 16,12 2-34-16,-5 1 19 0,5 4 2 15,-5 0-13-15,5 0 18 0,-5 4 21 0,5-2-21 16,-5 1-2-16,-3 1 20 0,-4-1 2 16,0 1-2-16,-3-1 8 0,-5-2 8 0,-7 2-9 15,-7-4 22-15,3 3-17 0,-11 1 17 0,0-2 12 16,-4 3 7-16,-11-3 6 0,-4 0-20 15,4-1-6-15,-4-2 5 0,0-5 1 16,0 1-1-16,4-1 16 0,-4-5-11 0,7-2-28 16,-3-2-43-16,4-2-38 0,3-4-21 15,-3 1-41-15,3-4-80 0,4-4-135 0,-3 0-184 16,14 0-372-16,-3-3 70 0,-4 2 84 0,7-1 141 16,8-1-23-16,-7 2 76 0,7 0 68 15</inkml:trace>
          <inkml:trace contextRef="#ctx0" brushRef="#br0" timeOffset="27435.7913">-20450 11099 1328 0,'0'0'443'16,"0"0"-13"-16,0 0-33 0,0 0 2 0,0 0-31 15,0 0-42-15,-8 38-1 0,8-20-36 0,0 5 0 16,8 6-43-16,-8 3-3 0,0 4-31 16,0 2-27-16,7-1-9 0,-7 1-12 0,4-3-13 15,4 3-23-15,-8-3-23 0,7-2-2 16,-7-2-24-16,8-6-20 0,-8 0-52 0,7-3-37 15,-7-4-34-15,0-2-23 0,8 0-85 0,-8-4-86 16,0-12-198-16,0 17-437 0,0-17 40 16,0 0 88-16,0 0 97 0,0 0 54 15,0 0 68-15,0 0 50 0,0 0 38 0</inkml:trace>
          <inkml:trace contextRef="#ctx0" brushRef="#br0" timeOffset="19338.0233">-15721 11404 1197 0,'0'0'484'0,"0"0"-20"0,0 0-1 0,-46-8-66 0,28 8-54 15,-9 0-18-15,-3 0-39 0,4 0-81 16,-8 0-128-16,-4 1-177 0,-15 2-235 0,15 0-415 16,5-2 74-16,-9 3 39 0,12-2 99 0,-8 1 39 15,0 0 72-15</inkml:trace>
          <inkml:trace contextRef="#ctx0" brushRef="#br0" timeOffset="21728.445">-24715 11767 1118 0,'0'-12'392'16,"0"12"-39"-16,0-24-25 0,0 24-16 0,-4-22-13 16,-4 10-7-16,1-2 20 0,-5 4-63 15,5 0-11-15,-8-1 5 0,0-1-28 0,0 4 5 16,-4-2-20-16,4 6-6 0,0 0-12 0,-4 3-3 15,0 1-25-15,0 3-26 16,8 3 2-16,-16 4 6 0,12 2-16 0,0 3-25 0,4 1-5 16,0-1 4-16,7 4-22 0,-4 1-13 15,1 0 18-15,7 2-31 0,0-3 0 16,0 4-13-16,7-3 21 0,1 1-8 0,-1-1-10 16,5-3-3-16,3-1-15 0,0-3 5 0,-4-1-8 15,4-1 13-15,0-3-48 16,4-1-8-16,4-1-3 0,-12-4-7 0,8 0 20 0,0-2 2 15,-19 0 24-15,22-10-49 0,-10 3 21 16,3-4 4-16,-8-2 6 0,1 1-5 0,-4-7-1 16,3-1-14-16,1-2 42 0,-8-2-37 15,0 2 7-15,0-2 18 0,0 0-23 0,0 3 33 16,0 2 6-16,0 3 14 0,-8 0 29 16,8 16-3-16,-4-26 11 0,4 26-13 0,0-15 5 15,0 15 12-15,0 0 14 0,0 0-1 16,0 0 24-16,0 0-6 0,0 0-12 0,0 0-11 15,19 53 3-15,-11-39-5 0,-4 3 12 16,3-2-12-16,1 2-23 0,7 0 18 0,0-1-14 16,-4-2-50-16,4-1-59 0,0-1-67 0,4 0-69 15,-4 0-79-15,0 2-138 0,-3-1-487 16,3-4-115-16,-8-1 100 0,8-1 115 0,-15-7 95 16,8 8 33-16,-8-8 51 0,11 6 92 15,-11-6 42-15</inkml:trace>
          <inkml:trace contextRef="#ctx0" brushRef="#br0" timeOffset="23003.9867">-24425 11362 1438 0,'0'0'451'0,"0"-22"-11"0,0 22-38 0,0-13-59 15,0 13 2-15,0 0-53 0,0 0-18 16,0 0-3-16,0 0-38 0,0 0-2 0,0 0-6 15,0 0-8-15,0 0-48 0,19 51 21 0,-12-28-26 16,-7 2-1-16,8 7-35 0,-1-3-1 16,-7 2-3-16,8 2-6 0,-4-4-21 0,3 2 3 15,1-5-5-15,-8-2-34 0,7-2 3 16,1-1 16-16,-8-6 7 0,0 0 2 0,0-3 19 16,0-12 17-16,8 22 1 0,-8-22-4 15,0 12-45-15,0-12-13 0,0 0-5 16,0 0-23-16,0 0 5 0,0 0-5 0,0 0-34 15,0 0-17-15,0 0-13 0,-8-44-26 0,8 44-20 16,0-27 23-16,0 12-26 0,0-1 31 16,0 16-52-16,8-25 9 0,-8 14 2 0,3 1 0 15,-3 10 10-15,15-18 31 0,-7 15 13 16,-8 3-16-16,23-1 3 0,-23 1 2 0,26 6-4 16,-7 0-1-16,3 4 0 0,-6 0 24 0,6 2-47 15,-3 3 8-15,4-1 8 0,-5 1 15 16,5-2-5-16,-15 2-5 0,11 1 7 0,-12-2-2 15,1 1 5-15,-1 0 13 0,-3-2 2 0,-4-13 11 16,-4 23-3-16,-3-12 27 0,-1 0-9 16,1-1-4-16,-12-1-6 0,4-1 10 15,-12-2 18-15,12 0-10 0,-15-3-20 16,11-2 3-16,-4-1-27 0,1-1-12 0,3-2-34 16,-7-3 8-16,10 0-121 0,-6 1-92 0,11-2-199 15,-5-1-384-15,1-1 115 0,8 2 43 16,7 7 93-16,-12-17 30 0,5 8 64 0,7 9 87 15</inkml:trace>
          <inkml:trace contextRef="#ctx0" brushRef="#br0" timeOffset="23590.264">-23705 11565 1144 0,'0'0'491'0,"-15"-3"-40"0,15 3-16 16,0 0-23-16,-22 11-49 0,10-2 3 0,5 3-33 16,-1 2-18-16,8 0-21 0,-7 7-38 0,-1-1 0 15,8 0-30-15,0 4-19 0,-7 0-28 16,14-4-15-16,-7 2-5 0,0 1-26 0,8-1-5 15,-8-2-21-15,7-4-7 0,4-1-8 16,5-1-18-16,-1-4-10 0,0 0-25 0,4-1-14 16,3-4-66-16,5-2-56 0,-1 1-97 15,-3-1-124-15,-4-1-219 0,-4-2-449 0,7 0 75 16,-22 0 107-16,19 0 64 0,-19 0 85 16,23-2 56-16,-23 2 144 0</inkml:trace>
          <inkml:trace contextRef="#ctx0" brushRef="#br0" timeOffset="25339.8971">-22645 11694 1164 0,'-15'-4'486'0,"15"4"-25"0,-27-6-8 16,20 5-69-16,7 1 5 0,-23-2-71 15,23 2-3-15,0 0-24 0,-19-5-60 0,19 5-19 16,0 0-12-16,-15-3 20 0,15 3-54 0,0 0-25 16,0 0 26-16,0 0-22 0,0 0-14 15,0 0-13-15,0 0-36 0,0 0-3 0,64 3 13 16,-45-3-18-16,4 0-20 0,3 0 20 16,5 0-7-16,2 2-24 0,9-2-7 15,-8 3 3-15,7-3-6 0,5 1-5 0,-5 0-5 0,1 0 0 16,-1-1-46-16,-7 3 26 15,4-2-3-15,-4-1-21 0,-8 2-12 0,4 0-18 16,-3 0-13-16,-5-1 28 0,-3-1-31 0,-4 2-17 16,-3-1-29-16,-12-1-51 0,22 6-132 15,-22-6-135-15,8 7-477 0,-8-7 125 0,0 0 22 16,0 0 80-16,0 0 98 0,0 0 20 0,-34 20 41 16,19-17 109-16</inkml:trace>
          <inkml:trace contextRef="#ctx0" brushRef="#br0" timeOffset="25815.9944">-22596 11877 911 0,'0'0'391'0,"0"0"6"16,-15-1-44-16,15 1-15 0,0 0-56 0,0 0-19 0,0 0-22 15,-11-5-28-15,11 5-1 0,0 0-25 16,0 0 7-16,0 0-40 0,0 0-18 15,0 0-11-15,0 0-7 0,0 0 7 0,0 0-25 16,0 0 8-16,0 0-9 0,0 0 17 16,41-14-45-16,-22 12 6 0,4 1-18 0,-8-1 0 15,11 1-11-15,0-3 16 0,5 4 3 0,3-2 2 16,-1-1-2-16,-2 2-26 0,3 1 0 16,-8 0 5-16,4 1-9 0,-3-1 8 15,-1 0-10-15,4 2 24 0,-11-1-59 0,4 1 18 16,-8 1-8-16,4-1-17 0,3-2-14 15,-7 2-22-15,-3-1-26 0,-12-1-34 0,22 0-15 16,-22 0-89-16,15 2-146 0,-15-2-113 16,0 0-338-16,19 2 57 0,-19-2 53 0,0 0 108 15,0 0 2-15,0 0 78 0,0 0 88 0</inkml:trace>
          <inkml:trace contextRef="#ctx0" brushRef="#br0" timeOffset="26148.9494">-22162 11328 1313 0,'0'0'432'0,"0"-14"-22"0,0 14-42 0,0 0-32 15,0 0-14-15,-8-12-25 0,8 12 23 16,0 0-51-16,-15 34-23 0,8-13-16 0,-1 8 21 15,-3 7-39-15,-4 8-12 0,7-1-26 16,-11 17-26-16,12 3 24 0,-8-1-39 0,-1-10-15 16,13-4 7-16,-12-2 3 0,7-1-28 15,1-5-5-15,-5 0-3 0,5-7-28 16,-1-3 8-16,8-1-21 0,-7-5-21 0,7-2 14 16,-8-3-41-16,8-3-34 0,0-3 8 0,-8 3-92 15,8-16-13-15,0 20-103 0,-7-8-160 16,7-12-408-16,-4 16-84 0,4-16 100 0,0 0 53 15,-4 13 116-15,4-13 20 0,0 0 33 16,0 0 93-16</inkml:trace>
        </inkml:traceGroup>
      </inkml:traceGroup>
      <inkml:traceGroup>
        <inkml:annotationXML>
          <emma:emma xmlns:emma="http://www.w3.org/2003/04/emma" version="1.0">
            <emma:interpretation id="{5E68CBF9-7CF2-4953-A057-B04220E181CC}" emma:medium="tactile" emma:mode="ink">
              <msink:context xmlns:msink="http://schemas.microsoft.com/ink/2010/main" type="line" rotatedBoundingBox="13290,12036 27450,11695 27500,13765 13339,14107"/>
            </emma:interpretation>
          </emma:emma>
        </inkml:annotationXML>
        <inkml:traceGroup>
          <inkml:annotationXML>
            <emma:emma xmlns:emma="http://www.w3.org/2003/04/emma" version="1.0">
              <emma:interpretation id="{22680167-B14F-45BE-AECB-B9F5559ACF03}" emma:medium="tactile" emma:mode="ink">
                <msink:context xmlns:msink="http://schemas.microsoft.com/ink/2010/main" type="inkWord" rotatedBoundingBox="13290,12036 27450,11695 27500,13765 13339,14107"/>
              </emma:interpretation>
              <emma:one-of disjunction-type="recognition" id="oneOf7">
                <emma:interpretation id="interp35" emma:lang="en-US" emma:confidence="0">
                  <emma:literal>Bootititten</emma:literal>
                </emma:interpretation>
                <emma:interpretation id="interp36" emma:lang="en-US" emma:confidence="0">
                  <emma:literal>Bootititeten</emma:literal>
                </emma:interpretation>
                <emma:interpretation id="interp37" emma:lang="en-US" emma:confidence="0">
                  <emma:literal>Bootititte</emma:literal>
                </emma:interpretation>
                <emma:interpretation id="interp38" emma:lang="en-US" emma:confidence="0">
                  <emma:literal>Bootititete</emma:literal>
                </emma:interpretation>
                <emma:interpretation id="interp39" emma:lang="en-US" emma:confidence="0">
                  <emma:literal>Bootitittee</emma:literal>
                </emma:interpretation>
              </emma:one-of>
            </emma:emma>
          </inkml:annotationXML>
          <inkml:trace contextRef="#ctx0" brushRef="#br0" timeOffset="-12512.6319">-11343 9599 1561 0,'0'0'476'0,"0"0"3"15,0 0-16-15,0 0-5 0,0 0 13 0,0 0-28 0,0 0-26 16,0 0-48-16,0 0-39 16,0 0 12-16,-11 13-70 0,11-13-11 0,0 0-17 15,0 0-58-15,0 0-17 0,0 0-33 0,0 0-26 16,0 0-2-16,-23-27-3 0,23 27-39 15,0 0-33-15,-8-15 3 0,8 15-15 0,0 0-3 16,0 0-26-16,0-15-10 0,0 15-18 16,0 0 0-16,0 0 8 0,0 0 8 0,0 0 4 15,0 0-9-15,0 0-11 0,0 0 23 0,0 0-5 16,0 0 34-16,0 0-24 0,34 22-13 16,-34-22 37-16,8 8-19 0,-8-8 16 0,0 0-39 15,0 0 47-15,7 14 10 0,-7-14 4 16,0 0 12-16,0 0-14 0,0 0 21 15,0 0-29-15,0 0-4 0,0 0 2 0,0 0 12 16,0 0-6-16,0 0 6 0,0 0-24 16,0 0 35-16,0 0-51 0,0 0 20 0,0 0-7 15,0 0-6-15,-41-22-12 0,41 22 20 0,-8-12-12 16,8 12 15-16,0 0-19 0,0-17 27 16,0 17-19-16,0 0 1 0,0 0-49 0,0 0 48 15,0 0-7-15,0 0-2 0,0 0 9 0,0 0-15 16,0 0-2-16,0 0 18 0,0 0-3 15,34 29-3-15,-26-16-23 0,-4 1 11 0,-1 1 15 16,1 1 21-16,0-2-24 0,-4 4-5 16,-4-2-20-16,0 1 26 0,-3 1-14 15,-8 1-50-15,4-4-26 0,-12 4-111 0,8-10-188 16,-12 4-711-16,5 0 100 0,-1-4 101 16,1 0 120-16,-9-1 13 0,1-6 105 0,-4 0 103 15,-3-4 45-15,-1 0 39 0</inkml:trace>
          <inkml:trace contextRef="#ctx0" brushRef="#br0" timeOffset="-12094.8584">-11860 8868 1241 0,'0'0'530'0,"0"-14"-44"0,0 14-5 16,0 0-30-16,0 0-21 0,0 0-49 15,0 0-12-15,0 51-24 0,0-28-12 0,0 6-13 16,8 7-61-16,-8-1-6 0,4 3-43 16,-1 6 5-16,1 0-49 0,0 0-61 0,0-4-48 15,3 1-65-15,-3-5-59 0,0 0-68 0,3-2-67 16,1 1-200-16,-8-3-579 0,4-5 126 15,-4-4 59-15,3-2 105 0,-6-5 69 0,-1 2 28 16,4-2 59-16,-8-2 44 0</inkml:trace>
          <inkml:trace contextRef="#ctx0" brushRef="#br0" timeOffset="-11413.0244">-12063 9401 1333 0,'-15'-3'494'0,"15"3"-43"0,0 0-34 0,-31 6-33 16,20 0-44-16,0 0-10 0,-1 1-15 15,1 3-36-15,0-5-23 0,0 4-25 0,-1-1-37 16,12-8-12-16,-11 14 2 0,3-7-17 0,8-7 12 16,-3 12-38-16,3-12-17 15,0 0 5-15,-8 14-14 0,8-14-5 0,0 0-30 0,0 0 4 16,19 15-35-16,-8-11-3 0,-11-4-8 16,19 7-7-16,-4-1 5 0,0-5-8 15,-3 2-31-15,3-2 11 0,0 3-3 0,-15-4-18 16,26 3 21-16,-11-3-13 0,-7 2 18 15,-8-2-3-15,22 2 0 0,-22-2-12 0,15 1 17 16,-15-1-30-16,0 0 4 0,0 0 9 0,0 0-19 16,0 0-7-16,0 0 13 0,0 0-3 15,0 0 2-15,0 0-7 0,0 0-18 0,0 0-2 16,-41 17-11-16,30-15 41 0,-4 0-20 16,-4-1 2-16,19-1 3 0,-34 3 0 0,15-3 13 15,0 0-16-15,0-3 3 0,0 3 18 0,4-1 30 16,-4-1-25-16,1-1-15 0,-1-3-1 15,4 2 3-15,-4-3-5 0,-4-4 26 16,12 2-16-16,-4-4 31 0,0-2-26 0,0 1 3 16,0-4 20-16,3 2-2 0,1 0 15 15,0 0 6-15,-1 1 4 0,5 3-5 0,-1-1 24 16,1 1 7-16,7 12-13 0,-8-14 13 0,8 14-16 16,0 0 19-16,0 0-8 0,0 0-18 15,0 0 18-15,0 0-11 0,0 0 19 0,0 0-19 16,19 42-14-16,-15-27 4 0,-1 1 11 0,-3-1-24 15,0 1 19-15,0-16-13 0,-3 31-14 16,-5-18-22-16,1 4-51 0,-5-3-41 0,1-1-52 16,-8-1-48-16,8-2-115 0,0-4-255 15,-5-2-353-15,1 1 55 0,0-3 71 0,15-2 54 16,-30-5 113-16,19 2 38 0,-4-4 83 16,0-4 42-16</inkml:trace>
          <inkml:trace contextRef="#ctx0" brushRef="#br0" timeOffset="-11163.6982">-12727 8891 1256 0,'0'0'553'16,"0"0"-31"-16,0-16 3 0,0 16-82 0,0 0-31 15,0 0-59-15,0 0-20 0,0 0-3 0,0 0-15 16,0 0-21-16,0 0-35 0,0 0-11 15,15 43-10-15,-7-23-18 0,-5 5-53 0,1 6-55 16,0 1-1-16,3 4-47 0,-3-1-93 16,0 2-37-16,0 1-75 0,0-3-66 0,-4 2-129 15,0-2-260-15,0-6-356 0,0-2 66 16,0-1 108-16,0-6 56 0,-4-3 98 0,0-2 66 16,0-2 43-16</inkml:trace>
          <inkml:trace contextRef="#ctx0" brushRef="#br0" timeOffset="-10944.0538">-12829 9369 1213 0,'0'0'509'0,"0"0"-89"0,0 0-26 0,0 0-7 15,0 0-42-15,0 0 16 0,0 0-33 0,0 0-42 16,0 0 17-16,34 23-22 0,-23-8-15 16,1 1 3-16,-1 3-44 0,-3-1-7 0,-1 2-11 15,1-1 1-15,-8-1-42 0,0 0 11 16,-4 2-19-16,0 1-32 0,-3-3-19 0,-5 0-58 15,5-1-52-15,-5-3-102 0,-6 1-107 0,6-5-385 16,-3-1-432-16,0-4 103 0,0-1 96 16,-8-1 65-16,4-3 92 0,-11-3 66 0,4 2 85 15,-16-2 43-15</inkml:trace>
          <inkml:trace contextRef="#ctx0" brushRef="#br0" timeOffset="-10102.6757">-13349 9609 1717 0,'0'0'655'0,"0"0"-38"15,0 0-59-15,-42-24 31 0,31 16-67 16,3-1 3-16,-7 0-70 0,8-2-22 0,-1-1-49 16,-3-1-38-16,-4 0-24 0,15-1-28 15,-8 0-12-15,5-1-23 0,-5 2-55 16,4 1-175-16,4 12-29 0,-4-26 0 0,4 17 0 15,0 9 0-15,0 0 0 0,8-26 0 16,-8 26 0-16,15-8 0 0,-15 8 0 0,19 1 0 16,-19-1 0-16,26 12 0 0,-18 2 0 0,11-1 0 15,-8 7 0-15,-3-1 0 0,-5 1 0 16,-3 2 0-16,0-2 0 0,0 2 0 0,-3 2 0 16,-9-1 0-16,1 3 0 0,-12-2 0 0,-3 21 0 15,3-19-999-15,-3-8-135 0,3-1 136 16,-3-5 66-16,-4 1 65 0,3-4 127 0,1 1 85 15,-8-1 48-15,-4-3 77 0,-3 1 26 16</inkml:trace>
          <inkml:trace contextRef="#ctx0" brushRef="#br0" timeOffset="-14167.3674">-9650 9624 1540 0,'0'0'502'0,"0"-15"-26"0,0 15-59 15,4-17-33-15,-4 17-15 0,4-19-41 0,-4 19-8 16,3-14-47-16,-3 14-17 0,4-14-35 0,-4 14 6 16,8-9-60-16,-8 9-6 0,0 0 13 15,0 0-15-15,26 15-6 0,-18-2 16 0,-4 2-48 16,3 4 32-16,-3 2-2 0,0-1-33 15,-1 4-8-15,-3-1-10 0,0 1-16 16,-3 0-50-16,3-4-63 0,-4 2-35 0,-4-3-81 16,1 0-35-16,-1 1-152 0,1-5-682 15,-5-3 82-15,1-2 85 0,3-1 87 0,-7-5 71 16,15-4 72-16,-18 4 67 0,18-4 43 0,-23-5 87 16</inkml:trace>
          <inkml:trace contextRef="#ctx0" brushRef="#br0" timeOffset="-13641.2727">-9865 9649 1932 0,'-11'-14'586'16,"7"3"-41"-16,4 11-12 0,-11-20-24 0,3 10-58 15,8 10-34-15,-3-22-5 0,-5 10-64 16,8 12-10-16,-4-22-23 0,0 12-39 0,4 10-50 15,-3-18-27-15,3 18 6 0,0-18-62 0,0 18-10 16,0 0-12-16,0-18-39 16,0 18 23-16,0 0-8 0,11-10 0 0,-11 10 11 15,0 0-95-15,19-2-13 0,-19 2 0 0,0 0 0 0,0 0 0 16,26 10 0-16,-26-10 0 16,12 10 0-16,-12-10 0 0,7 12 0 0,-7-12 0 15,8 12 0-15,-8-12 0 0,0 11 0 0,0-11 0 16,0 0 0-16,0 0 0 0,-12 25 0 15,12-25 0-15,-15 9 0 0,4-1 0 0,11-8 0 16,-23 6 0-16,8-4 0 0,-4 1 0 0,-3 0 0 16,-5 1 0-16,-3-1 0 0,4 0 0 15,-12-1 0-15,0 2 0 0,1-3 0 0,-5 3 0 16,1-3 0-16,3 2 0 0,-4-2 0 16,1 2 0-16,3-1 0 0,4 1 0 15,-3-1 0-15,3 1 0 0,7 1 0 0,-3-4 0 16,4 1 0-16,-1 3 0 0,8-2 0 15,-3-2 0-15,3 1 0 0,0-2 0 0,0 1 0 0,0-2 0 16,4 0 0-16,0-1-72 0,-4 1-8 16,4-1-17-16,15 3-56 0,-22-6-24 15,7 3-66-15,7-1-92 0,8 4-188 0,-15-9-470 16,15 9 49-16,-15-7 94 0,15 7 133 0,-8-10 23 16,8 10 39-16,0 0 179 0,0-21-44 15,0 21 88-15</inkml:trace>
          <inkml:trace contextRef="#ctx0" brushRef="#br0" timeOffset="-14512.0872">-9194 9517 1308 0,'8'-16'506'0,"0"1"-7"0,-1 1-58 0,-3 0-45 15,3 3-24-15,1 2-52 0,-8 9-21 0,15-13-30 16,-7 8-11-16,-8 5-37 0,18-7-6 16,-18 7-29-16,23 0 6 0,-23 0-48 15,30 7-4-15,-15-1-19 0,0 3 20 0,4 0-24 0,-4 1-9 16,8 0-24-16,-8 2 8 16,8-2-30-16,-8 2-21 0,4-1 7 0,-4-3 29 15,4 3-28-15,-4-1-11 0,-4-3-15 0,4 2 18 16,-4-4-5-16,1 1-18 0,-5-1 13 15,-7-5-13-15,15 9 5 0,-15-9 2 0,15 8 14 16,-15-8-14-16,8 5-2 0,-8-5 5 16,0 0-4-16,15 7-4 0,-15-7 16 0,0 0-18 15,15 3-8-15,-15-3 23 0,0 0-20 0,0 0-18 16,0 0-31-16,0 0 23 0,0 0-20 16,0 0 7-16,0 0-9 0,0 0-6 0,0 0-8 15,0 0-5-15,0 0 13 0,-45 14-7 16,30-11-19-16,0-1 47 0,0 3-39 15,-8-4 15-15,8 3-22 0,-8 1-1 0,1 0-2 16,-5-1 13-16,5 0 5 0,-1 0-8 0,-3-1-39 16,-1 1 42-16,5-3-10 0,-5 1 13 15,5-2 8-15,-1 0-2 0,4-2 15 0,0 1 4 16,4-1 5-16,-4-1 10 0,0-1 8 16,4-1-11-16,0 0 6 0,4-1 18 0,0 0 5 15,11 6 17-15,-19-8-23 0,19 8 25 0,-15-7-7 16,15 7 6-16,-15-2 48 0,15 2-10 15,0 0-10-15,-16 14-2 0,16-14 14 0,-3 23 6 16,-5-7 5-16,4 4-20 0,1 0 9 0,-5 1-20 16,1 2 3-16,-5 4-26 15,5-1 21-15,-1-4-34 0,-3-3-33 0,0 2-53 16,-1-1-101-16,-3-2-56 0,-7-5-342 0,10-1-354 16,1-2 99-16,-4-4 6 0,3 0 154 15,-3-5 25-15,15-1 69 0,-22-1 77 0,3-3-23 16</inkml:trace>
          <inkml:trace contextRef="#ctx0" brushRef="#br0" timeOffset="-13455.8032">-10249 9066 1845 0,'11'-3'771'0,"-11"3"-62"16,15-6-54-16,-15 6-46 0,8-9-100 0,-8 9-38 15,0 0-24-15,0 0-90 0,11-7-52 0,-11 7-157 16,0 0-166-16,0 0-171 0,0 0-374 15,0 0-459-15,0 0 150 0,0 0 68 0,0 0 85 16,-34 36 63-16,15-26 96 0,4-2-16 0,-4 3 61 16</inkml:trace>
          <inkml:trace contextRef="#ctx0" brushRef="#br0" timeOffset="-8832.5968">-15065 9930 1259 0,'-15'0'417'0,"15"0"-7"0,-15-2-29 15,15 2-20-15,0 0-41 0,0 0-36 16,-19-1-13-16,19 1-35 0,0 0-8 0,0 0-24 15,0 0-19-15,0 0-34 0,0 0 0 16,0 0-13-16,0 0-7 0,0 0-21 0,0 0-5 16,56-2-13-16,-40 4-5 0,2-1-21 15,1 1 14-15,-4-1-6 0,8 1-13 0,3 0-8 16,-11-2-8-16,12 0-7 0,-5 2-7 16,1-4 15-16,-4 2-28 0,11 0 5 0,-11 0 2 15,7-2-3-15,-3 2 5 0,0-2-4 0,3 2-8 16,-3 0 3-16,3 2-13 0,0-2-5 15,-3 0 6-15,3 0 9 0,1 0 10 16,-5 2 4-16,1-2-22 0,0 0 19 0,-1 0-26 0,-3-2-8 16,0 2 24-16,0 2-14 15,0-2 1-15,0 2-3 0,-1-1-3 0,-2 1 18 0,6-4-27 16,-7 2 17-16,-3-1-8 0,-12 1 19 16,34-2-4-16,-19 2-35 0,-15 0 21 15,22-2-3-15,-10 0 25 0,-12 2 1 0,22-1-19 16,-22 1 1-16,15-3-47 0,-15 3-63 0,0 0-80 15,19 3-151-15,-19-3-614 0,0 0 35 16,0 0 111-16,8 5 87 0,-8-5 76 0,0 0 65 16,0 0 35-16,0 0 70 0</inkml:trace>
          <inkml:trace contextRef="#ctx0" brushRef="#br0" timeOffset="-27482.9248">-973 9116 1446 0,'0'0'535'0,"0"0"-23"0,8-8-70 16,-8 8-32-16,0 0-36 0,0 0-16 0,0 0-48 15,0 0 7-15,0 0-53 0,0 0-6 0,0 0-55 16,-19 41 1-16,12-31-1 0,-1 2-38 16,-3 0-28-16,3 3-9 0,-3-3 0 0,0-1-11 15,-1-2-4-15,1 0-18 0,-4-1-8 0,4-3-26 16,11-5-12-16,-16 7-3 16,5-5-3-16,11-2-20 0,-19-2 16 0,19 2-19 15,-22-11 3-15,14 3-2 0,4-3-11 0,-3-4 5 16,7 0 14-16,-8-4 22 0,8 1-33 15,4-4-8-15,-4 2 18 0,4 1-20 0,-4 1 22 16,0 0 4-16,4 3-16 0,-1 2 10 16,-3 13 3-16,4-22-19 0,-4 22 6 0,0-14-8 15,0 14 3-15,0 0-5 0,0 0 0 0,0 0-3 16,0 0-23-16,0 0 33 0,0 0-10 16,-11 48-5-16,7-33-15 0,-3 0-13 0,-1 2 2 15,-3-2-25-15,3-3 2 0,1 0-25 16,-1-1-5-16,0 0 20 0,-3-3 21 15,11-8-6-15,-11 12 26 0,0-9 3 0,11-3-13 0,0 0 7 16,-23-1 1-16,23 1 25 0,-11-12-3 16,11 12 37-16,-15-22-39 0,7 8 28 15,0-2-3-15,5 0 37 0,-1 1-11 0,-4 0-5 16,5-1 31-16,-1 5-8 0,-4-4 3 16,8 15 5-16,-7-24-24 0,3 15 16 0,4 9 3 15,0 0-51-15,-4-13 37 0,4 13 4 16,0 0-8-16,0 0-11 0,0 0-2 0,0 0 8 15,0 46 17-15,4-26-30 0,-4 2 13 0,4 5-36 16,3 4-13-16,-3 1 0 0,4 2 0 0,-1 0 0 16,1 0 0-16,-1-3 0 15,1 3 0-15,3 0 0 0,-3-1 0 0,-1-1 0 16,4-1 0-16,-3-4 0 0,0-4 0 0,-1-2 0 16,1-1-146-16,-5-1-136 0,1-2-76 15,7 0-172-15,-7-3-520 0,0-3 106 0,0 2 74 16,-4-13 73-16,7 17 81 0,-7-17 68 0,0 18 34 15,0-18 84-15,-3 15 105 0</inkml:trace>
          <inkml:trace contextRef="#ctx0" brushRef="#br0" timeOffset="-27143.1239">-2013 9683 1302 0,'-15'-3'589'0,"15"3"-23"15,0 0-36-15,-12-4-54 0,12 4-62 0,0 0-37 16,0 0-39-16,0 0-21 0,0 0-28 0,0 0-30 16,0 0-34-16,0 0-77 0,49-12-40 15,-30 12-49-15,4-1-67 0,-1-1-66 0,-3 2-69 16,4 0-139-16,-1 2-220 0,5-2-424 0,-4 3 81 16,-1-1 90-16,-3 0 82 0,-4 1 51 15,0-3 77-15,0 3 45 0</inkml:trace>
          <inkml:trace contextRef="#ctx0" brushRef="#br0" timeOffset="-26323.3087">-3318 9705 1643 0,'-4'-22'553'15,"4"22"-80"-15,0-18-45 0,0 18-14 16,4-20-22-16,-4 20-46 0,4-19-32 0,-1 10-24 16,-3 9-27-16,12-13-22 0,-12 13-54 15,15-9 7-15,-15 9-38 0,22-1 36 0,-6 1-58 16,-16 0-53-16,30 4 35 0,-15-1-34 0,7 3 2 15,-3 1 3-15,4 2-2 0,-4-1-11 16,3 2-18-16,-7-2-15 0,4 1 3 0,-4 1-32 16,-7 0 19-16,-1-3-5 0,1 3-24 15,-8-10 39-15,8 15-5 0,-8-15-18 16,0 0 28-16,-12 23-13 0,12-23 1 0,-15 11 6 16,8-3-4-16,-5-2-5 0,12-6 18 0,-22 6 17 15,7-2-2-15,3-2 8 0,12-2 10 16,-22 0 30-16,22 0-9 0,-23-4 30 0,12 0-3 15,11 4-106-15,-23-11-24 0,16 2 0 16,-5 1 0-16,5-2 0 0,-1 0 0 16,1-5 0-16,-1-2 0 0,1-4 0 0,-1 1 0 15,4-9 0-15,-7 0 0 0,7-4 0 0,-3 0 0 0,3-2 0 16,0 0 0-16,-4-8 0 16,1 3 0-16,3-2 0 0,-3-1 0 0,-1 2 0 15,4 3 0-15,1 4 0 0,-1 2 0 0,-4 2 0 16,4 4 0-16,1 3 0 0,-1 3 0 15,0 3-653-15,0 2-476 0,4 15 97 0,0-22 96 16,0 22 129-16,8-19 34 0,-8 19 90 0,4-12 81 16,-4 12 19-16,11-12 50 0,0 4 121 15</inkml:trace>
          <inkml:trace contextRef="#ctx0" brushRef="#br0" timeOffset="-26108.1316">-2854 8637 1418 0,'0'0'573'0,"0"0"-61"0,0 0 23 16,0 0-51-16,0 0-42 0,0 0-45 0,0 0-13 15,-27 53-28-15,20-26-39 0,-12 7-40 16,4 6 2-16,-8 16-64 0,1 3 0 0,-1 4-36 16,0-3-74-16,4 3-51 0,-7-2-72 15,3-2-87-15,1 0-182 0,-5-1-714 0,1-2 72 16,-4-6 102-16,7 1 95 0,1-11 49 0,3-5 56 15,0-2 74-15,-4 0 59 0,4 0 46 0</inkml:trace>
          <inkml:trace contextRef="#ctx0" brushRef="#br0" timeOffset="-25878.611">-3541 9671 1451 0,'0'0'583'0,"0"0"-25"0,0 0-66 0,0 0-11 0,0 0-38 16,0 0-41-16,-34 39-44 0,27-23-12 15,-4 2-42-15,-1 0-32 0,1 4-34 16,-4 0-100-16,0 0-64 0,3-3-99 0,1-2-129 16,-4 0-253-16,4 0-514 0,-1 0 66 15,-3-5 89-15,4 1 70 0,0-3 71 0,3-1 134 16,-3-1-24-16,3-1 60 0</inkml:trace>
          <inkml:trace contextRef="#ctx0" brushRef="#br0" timeOffset="-25132.2124">-3797 9116 1407 0,'-8'-16'558'0,"8"16"-82"0,0 0 6 15,0 0-37-15,0 0-33 0,0 0-5 0,0 0-54 16,0 0-7-16,-11 32-31 0,7-16-23 15,4 2 6-15,0 6-33 0,0 2-22 0,4 0-13 16,-4 3-61-16,0 6 3 0,4-4 9 16,-4 2-24-16,0-3-35 0,4 3-27 0,-4-4-44 15,3-2-46-15,1 0-51 0,-4 0-79 0,0-2-57 16,4-1-79-16,-4 1-184 0,0-6-566 16,0-4 97-16,0-15 90 0,0 26 51 0,-4-14 76 15,4-12 78-15,-7 15 66 0,7-15 87 16,-8 8 5-16</inkml:trace>
          <inkml:trace contextRef="#ctx0" brushRef="#br0" timeOffset="-24743.1403">-4106 9121 1881 0,'0'-14'532'15,"0"14"-33"-15,0 0-20 0,0 0 0 16,0 0-26-16,0 0-46 0,11 54-49 0,-11-28-7 16,8 3-16-16,-5 2 0 0,5 3-38 0,-4 0-56 15,3-1-69-15,-3 4 30 0,0-4-69 16,-1-1-59-16,1-5-94 0,0 0-57 0,0-3-82 16,-4-1-38-16,0-4-79 0,0 3-175 15,0-7-519-15,-4-1 77 0,4-14 104 16,-8 17 65-16,8-17 53 0,-7 8 152 0,7-8-32 15,-15 2 44-15</inkml:trace>
          <inkml:trace contextRef="#ctx0" brushRef="#br0" timeOffset="-24323.306">-4310 9339 1128 0,'0'0'443'0,"0"0"15"0,0 0-53 0,0 0-8 0,0 0-39 15,0 0-18-15,-15 27-2 0,15-27-41 16,4 26-36-16,-4-8-15 0,4-3-18 0,-4 2-26 15,0 1-28-15,3 2 0 0,1 1-33 16,0-1 0-16,0 2-24 0,-4-4-4 16,3 3 7-16,-3-2-15 0,4-3-13 15,-4 0-30-15,0-3-1 0,0-13 19 0,4 25-37 0,-4-25 3 16,0 21 11-16,0-21-4 16,0 15-2-16,0-15-15 0,0 0-13 0,-11 10 13 0,11-10-5 15,0 0 23-15,-27-3-36 0,27 3-1 16,-30-12 12-16,11 5-9 0,0-2 6 0,0 1 7 15,1 0-30-15,-5-1 22 0,4 3-2 0,-4-1 0 16,5 2 3-16,-1 1-44 0,4 3 33 16,-4-1-2-16,0 4 2 0,-4 3-9 15,5 1-6-15,-1 3 12 0,-4 1 9 0,0 4-1 0,1 3-27 16,-5 4 9-16,1-1 16 16,0 4 8-16,-5 2-14 0,5 1-12 0,0-2 0 15,3-3 21-15,4-2-24 0,-3-1-7 0,10-2-33 16,-3-4-29-16,0-1-79 0,7 0-8 15,-3-4-46-15,11-8-143 0,-7 6-222 0,7-6-385 16,0 0 77-16,0 0 115 0,0 0 31 0,0 0 64 16,0 0 105-16,0 0 53 0,0 0 103 15</inkml:trace>
          <inkml:trace contextRef="#ctx0" brushRef="#br0" timeOffset="-20445.894">-4042 9075 1200 0,'0'-20'404'15,"0"20"-27"-15,0 0 12 0,0 0-77 0,-4-17 34 16,4 17-52-16,0 0-20 0,0 0-26 15,0 0-23-15,-4-13 16 0,4 13-44 0,0 0-38 16,0 0-11-16,0 0-38 0,0 0 44 16,0 0-31-16,0 0-5 0,0 0-29 0,0 0 11 15,0 0 28-15,0 0 0 0,4 48-21 16,-4-48-4-16,4 30-8 0,-4-12 15 16,0 0-21-16,4 1 8 0,-4-1-12 0,3 1 25 15,-3 3-33-15,0-1-8 0,4-2-3 0,-4 0-4 16,0 5-1-16,4-5-22 0,-4-1 7 15,0 1-10-15,4-2 5 0,-1-1-3 0,-3-1 3 16,0-1-28-16,0-14 43 0,4 26-33 0,-4-15-8 16,0-11-4-16,0 22 14 0,0-22-2 15,4 17-12-15,-4-17-1 0,0 17-20 0,0-17 15 16,4 15 2-16,-4-15 11 0,4 17 8 16,-4-17-11-16,0 16-12 0,0-16-1 15,3 11-14-15,-3-11 14 0,4 12-2 0,-4-12 18 16,0 0 2-16,0 16-30 0,0-16 8 15,0 0 4-15,4 13 26 0,-4-13-12 0,0 0-39 16,0 13 30-16,0-13 6 0,0 0-26 0,0 17 3 16,0-17-10-16,0 0 17 0,0 15-15 15,0-15 31-15,0 0-18 0,-8 17-8 0,8-17-13 16,-3 10 37-16,3-10 9 0,0 0-17 0,-12 10-6 16,12-10 13-16,0 0 3 0,-15 7 18 15,15-7-3-15,-11 2-18 0,11-2 21 0,0 0 5 16,-23 0-16-16,23 0 9 0,0 0-40 15,-26-2 29-15,26 2-20 0,-15-1 27 16,15 1-2-16,-19-4-10 0,19 4 0 0,-15-5-3 0,15 5-7 16,-15-5-11-16,15 5 26 15,-15-7-21-15,15 7-2 0,-12-10 0 0,5 3 20 16,7 7 11-16,-19-13 0 0,11 6-21 0,8 7 2 16,-3-15 22-16,3 15-19 0,-12-14 8 15,12 14-23-15,-7-13 20 0,7 13-23 16,-4-14-45-16,4 14-34 0,-8-12-67 0,8 12-12 0,0 0-62 15,-7-14-118-15,7 14-217 16,-8-9-474-16,8 9 80 0,0 0 112 0,-11-5 113 0,11 5 39 16,0 0 63-16,0 0 69 0,0 0 57 15</inkml:trace>
          <inkml:trace contextRef="#ctx0" brushRef="#br0" timeOffset="-20007.4558">-3548 7918 1569 0,'4'-12'481'0,"-4"12"-51"0,0 0-44 0,0 0-20 15,0 0-38-15,0 0-23 0,0 0-6 16,0 0-48-16,-27 46 0 0,8-20-28 0,0 9-39 16,-14 17 5-16,2 6-20 15,-3 2-36-15,-7 17-10 0,-1 0-49 0,5 0-17 16,3 5-70-16,0-18-49 0,-4 15-81 0,0 3-105 16,12-15-182-16,-4-3-438 0,0 0 59 0,3-5 113 15,1-6 77-15,3-11 20 0,8-8 81 16,-4-2 45-16</inkml:trace>
          <inkml:trace contextRef="#ctx0" brushRef="#br0" timeOffset="-19731.5822">-4299 9040 1558 0,'-26'-21'479'0,"11"17"-34"16,0 2-40-16,-8-4-29 0,1 2-53 0,-1 2-57 15,-7-2-92-15,7 4-95 0,-3-1-97 0,-12 1-353 16,15 0-381-16,1 0 25 0,-1 1 71 15,4 1 98-15,-3 2 34 0,-1 0 40 16</inkml:trace>
          <inkml:trace contextRef="#ctx0" brushRef="#br0" timeOffset="-18829.6172">-4959 9472 1635 0,'0'0'527'16,"0"0"-50"-16,0-20-53 0,0 20-37 15,0 0-52-15,8-17-20 0,-8 17-23 0,11-9-26 16,-11 9-43-16,19-3-39 0,-19 3 13 15,27 2-33-15,-9-1 23 0,1 6-31 16,-4-4-25-16,4 5-44 0,0-2-16 0,-4 2 24 16,-4 1-11-16,5 1-12 0,-9 1-46 0,1-1 12 15,-8-10 24-15,3 18-29 0,-3-18 10 16,0 0 55-16,-15 26-63 0,8-18 29 0,-8-1 6 16,3 0-29-16,-7-4-31 0,1 2 31 15,-1-4 5-15,-4 2 5 0,4-6 13 0,-3 0 23 16,-1-2-31-16,0-1 8 0,1-3 11 0,3 1-6 15,-4-4-21-15,4-5 9 0,1 0-11 16,6 0-8-16,-3 0 18 0,4 0-45 0,3 1-4 16,5 3-17-16,-1 0-3 0,0-1-2 15,4 14-36-15,0 0 15 0,8-25 0 16,-8 25-13-16,11-8 8 0,-11 8 0 0,15-2-30 16,-15 2 7-16,0 0 23 0,15 19-21 0,-11-7 11 15,0-1-5-15,-4-11 28 0,0 26-46 16,0-13 2-16,0-13 21 0,-4 31-1 0,0-18 32 15,0 2-24-15,-3-3-9 0,-1-1 7 16,1 2 7-16,-1-5 60 0,1 0-29 0,7-8 31 16,-19 14 13-16,7-13 28 0,12-1 26 15,-18 0-24-15,18 0 1 0,-19-10 38 16,7 2-29-16,5-7-19 0,-4-2 4 0,-1-10-2 16,5-5 15-16,-1-12-41 0,-3-1 3 0,0-18-10 15,-5 2-29-15,5 9-50 0,0 8-40 16,-1 4-11-16,5 0-37 0,-4 10-56 0,3 4-272 15,-7 4-102-15,7 8-414 0,1 3 46 0,-1 4 148 16,8 7 79-16,-18-1 62 0,18 1 41 16,-19 13 48-16,4 4 75 0</inkml:trace>
          <inkml:trace contextRef="#ctx0" brushRef="#br0" timeOffset="-18421.4203">-5524 9404 1290 0,'0'0'552'15,"-12"-16"-58"-15,12 16-23 0,0 0-40 0,0 0-42 0,-15-6-46 16,15 6-31-16,0 0-13 0,0 0-20 16,-18 29 21-16,14-15-77 0,0 3-26 15,0-1-8-15,4 3-12 0,-4 0-37 0,8 5 1 16,-4-1-54-16,0 2 13 0,4-1 0 0,0 0 13 15,0 5-52-15,3-9 0 0,-7-2 6 16,4-1-6-16,-4-2 11 0,0 0 38 0,0-15 0 0,0 22 57 16,0-22-16-16,-11 18 0 15,-1-12 30-15,1-2 4 0,-4-1-11 0,-4-3-161 16,19 0-13-16,-42-5 0 0,20 0 0 16,-5-4 0-16,9-1 0 0,-9-4 0 0,5 1 0 15,3-7 0-15,-4-1 0 0,8-4 0 16,0-1 0-16,4-5 0 0,3-3 0 0,1-8 0 15,7 5 0-15,0 1 0 0,7-5 0 0,8 8 0 16,0-1 0-16,12 6-638 0,-1-1-501 0,4 5 87 16,4 4 146-16,0 3 115 0,0 1 23 15,0 5 136-15,-4 1-8 0,-3 5 133 16,-9 0-41-16,-3 5 88 0</inkml:trace>
          <inkml:trace contextRef="#ctx0" brushRef="#br0" timeOffset="-17345.1687">-6380 9567 1220 0,'0'0'464'0,"0"-17"-29"16,0 17-51-16,0 0-18 0,0 0-26 0,0 0-20 16,22 1-30-16,-22-1-47 0,23 10-15 0,-12-3 15 15,1 2-49-15,-1-1 14 0,4 2-34 16,-7 0-36-16,3 1-13 0,-4 1-4 0,1-1-9 15,-1-2-22-15,-7-9-8 0,8 19-5 16,-8-19 7-16,0 13-2 0,0-13-8 0,0 0 3 16,-11 15-3-16,11-15-15 0,-15 6-3 15,15-6-4-15,0 0-47 0,-23-6 7 0,23 6 17 16,-19-10-27-16,12 1-7 0,-5 0 2 16,5-1-4-16,-1-2-1 0,1-2 21 0,-1 0-8 15,4 2-13-15,4 12-7 0,-11-20-18 16,7 10 56-16,4 10-59 0,-11-17 21 0,11 17-39 15,-4-10 18-15,4 10 15 0,0 0-14 0,0 0-27 16,0 0 24-16,0 0 10 0,0 0 7 16,0 0-22-16,-11 32 25 0,11-32 0 0,-8 22-15 15,5-10 15-15,-9 0 2 0,1 3-14 16,-4-3 12-16,4 2 20 0,-8-5 16 0,4 2-10 16,-4-1 23-16,0-1-1 0,-4-3 6 15,4-2 10-15,-3-1-13 0,3-2-2 0,-4-1 0 16,4-1 20-16,-3-1 3 0,-1-5 0 15,1 1-16-15,3-4-5 0,0-1 18 0,0 0 1 16,4-3 4-16,-4-2-41 0,12-2 19 16,-9 1-4-16,5-1 1 0,4-3-8 0,3 6-15 15,4 0 12-15,0 0 1 0,0 15-14 0,4-24-14 16,-1 15-9-16,-3 9 24 0,15-13-28 16,-3 8 4-16,-12 5 3 0,19-4 1 0,-19 4 17 15,22-3-10-15,-22 3-31 0,19 3 5 0,-19-3 8 16,15 4 10-16,-15-4-12 0,15 8-11 15,-15-8-5-15,4 15 15 0,-4-15 19 0,0 16-17 16,0-16-1-16,0 0 12 0,-11 28-2 0,3-17 45 16,1 0-50-16,-5 0 5 0,5-1-1 15,-8 2-9-15,3-1 30 0,1 0-23 16,-8 1 10-16,8-5-10 0,-4-1-2 0,0-1 20 16,0 2-5-16,3-3 7 0,1 1 3 15,11-5-12-15,-23 3 2 0,23-3 5 0,-22-2-11 16,22 2 16-16,-19-6 8 0,19 6 8 15,-19-12 2-15,11 4 7 0,1-1 1 0,7 9 20 16,-11-23 6-16,3 10 2 0,4-2-21 16,-3-4 18-16,3-3-7 0,0-1 15 15,-3-10-15-15,3-1 2 0,0-11-5 0,-3 1 8 16,-1-1-8-16,1 0-16 0,-1-1 19 0,4 3-11 16,0 6-27-16,1 2-6 0,-1 10-44 15,0-1-89-15,0 4-59 0,4 5-20 0,0 5-46 16,0 12-126-16,0 0-361 0,0 0-174 0,0 0 93 15,0 0 109-15,19 33 41 0,-19-8 70 16,4 4 97-16,-4 6 28 0</inkml:trace>
          <inkml:trace contextRef="#ctx0" brushRef="#br0" timeOffset="-17179.8138">-6810 10041 1346 0,'0'0'422'0,"0"0"-107"16,0 0-87-16,0 0-146 0,0 0-220 0,0 0-449 16,0 0-1-16,0 0 78 0,0 0 47 15</inkml:trace>
          <inkml:trace contextRef="#ctx0" brushRef="#br0" timeOffset="-16980.1142">-7199 9677 1200 0,'-15'23'486'0,"0"1"-43"0,0 1-20 0,4-1-17 16,-4 3-63-16,0-2-12 0,0 2-57 0,-4 1 20 16,0 1-92-16,4-5-25 0,-4 0-95 15,4-4-34-15,0-3-101 0,0 0-162 16,0-5-310-16,3-2-256 0,1-4 98 0,0 0 50 15,11-6 40-15,-19 5 91 0,19-5 18 16</inkml:trace>
          <inkml:trace contextRef="#ctx0" brushRef="#br0" timeOffset="-16675.126">-7421 9227 1474 0,'0'0'645'16,"0"0"-49"-16,11-7-79 0,-11 7-7 0,0 0-90 15,0 0-13-15,0 0-85 0,12-8-81 0,-12 8-93 16,0 0-92-16,0 0-43 0,0 0-105 16,0 0-110-16,0 0-177 0,-4 34-458 0,4-34 84 15,-15 25 42-15,7-11 74 0,1 1 94 0,-9 0 33 16,5 0 98-16</inkml:trace>
          <inkml:trace contextRef="#ctx0" brushRef="#br0" timeOffset="-16313.1194">-8040 9498 1955 0,'0'0'543'0,"0"0"-16"15,0 0-64-15,0 0-48 0,0 0-18 0,0 0-26 16,8-10-43-16,-8 10-42 0,0 0 6 16,0 0-49-16,0 0-10 0,0 0-5 0,8-11-21 15,-8 11-25-15,0 0-31 0,3-11 5 16,-3 11-46-16,0 0-33 0,4-14-36 0,-4 14-79 15,0 0-88-15,0 0-102 0,0 0-171 16,0 0-443-16,0 0-141 0,0 0 100 0,0 0 95 16,0 0 63-16,0 0 90 0,0 0 52 0,-30 36 66 15</inkml:trace>
          <inkml:trace contextRef="#ctx0" brushRef="#br0" timeOffset="-16025.5008">-8024 9724 1530 0,'0'0'476'15,"-19"13"-35"-15,19-13-11 0,0 0-3 16,0 0-51-16,-8 12-61 0,8-12 13 0,0 0-47 16,0 0 24-16,0 0-46 0,0 0-16 0,0 0-5 15,15 15-26-15,-15-15-4 0,0 0-4 16,0 0-27-16,23-8-13 0,-23 8-16 0,0 0-28 15,19-12 24-15,-19 12-14 0,11-10-7 0,-11 10-23 16,11-8-15-16,-11 8-14 0,12-8-30 16,-12 8-31-16,0 0-91 0,11-10-63 15,-11 10-61-15,0 0-112 0,0 0-372 0,0 0-337 16,0 0 94-16,0 0 88 0,0 0 114 16,0 0 42-16,0 0 55 0,0 0 88 0,0 0 77 15</inkml:trace>
        </inkml:traceGroup>
      </inkml:traceGroup>
    </inkml:traceGroup>
    <inkml:traceGroup>
      <inkml:annotationXML>
        <emma:emma xmlns:emma="http://www.w3.org/2003/04/emma" version="1.0">
          <emma:interpretation id="{40AD1603-0B37-4D6D-B637-645B84CF848A}" emma:medium="tactile" emma:mode="ink">
            <msink:context xmlns:msink="http://schemas.microsoft.com/ink/2010/main" type="paragraph" rotatedBoundingBox="27274,11529 14525,11222 14587,8646 27336,89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7F9D41-B907-4D82-8692-7D6704FC5A88}" emma:medium="tactile" emma:mode="ink">
              <msink:context xmlns:msink="http://schemas.microsoft.com/ink/2010/main" type="line" rotatedBoundingBox="27274,11529 14525,11222 14587,8646 27336,8953"/>
            </emma:interpretation>
          </emma:emma>
        </inkml:annotationXML>
        <inkml:traceGroup>
          <inkml:annotationXML>
            <emma:emma xmlns:emma="http://www.w3.org/2003/04/emma" version="1.0">
              <emma:interpretation id="{35D8E0E6-4F32-4DE6-A8FA-EA0D2C0A2164}" emma:medium="tactile" emma:mode="ink">
                <msink:context xmlns:msink="http://schemas.microsoft.com/ink/2010/main" type="inkWord" rotatedBoundingBox="27281,11263 19024,11064 19080,8755 27336,8953"/>
              </emma:interpretation>
              <emma:one-of disjunction-type="recognition" id="oneOf8">
                <emma:interpretation id="interp40" emma:lang="en-US" emma:confidence="0">
                  <emma:literal>ororyargigarr</emma:literal>
                </emma:interpretation>
                <emma:interpretation id="interp41" emma:lang="en-US" emma:confidence="0">
                  <emma:literal>ororyargigar</emma:literal>
                </emma:interpretation>
                <emma:interpretation id="interp42" emma:lang="en-US" emma:confidence="0">
                  <emma:literal>rororyargigarr</emma:literal>
                </emma:interpretation>
                <emma:interpretation id="interp43" emma:lang="en-US" emma:confidence="0">
                  <emma:literal>rororyargigar</emma:literal>
                </emma:interpretation>
                <emma:interpretation id="interp44" emma:lang="en-US" emma:confidence="0">
                  <emma:literal>ororyargifarr</emma:literal>
                </emma:interpretation>
              </emma:one-of>
            </emma:emma>
          </inkml:annotationXML>
          <inkml:trace contextRef="#ctx0" brushRef="#br0" timeOffset="-55763.4308">-4280 6702 1489 0,'0'0'548'0,"0"0"-62"16,4-15-45-16,-4 15-27 0,0 0-50 16,0 0-21-16,8-9-54 0,-8 9-30 0,0 0-16 0,0 0-31 15,0 0-28-15,26 20 14 0,-22-11-50 0,-4-9 8 16,11 21-18-16,-7-10-7 15,-4-11-18-15,4 18-11 0,-1-6-28 0,-3-12 8 0,-3 26 3 16,-1-14 27-16,-8-2-35 0,5 2-5 16,-4 0-29-16,-4-2 19 0,-4-1 2 15,4-2-21-15,-8-2-5 0,8-1 19 0,-8-4-11 16,4 2 15-16,1-6 1 0,-1 1-14 16,-4-2-2-16,4-2 31 0,-3 0-15 0,3-3-14 15,0-2 6-15,4 2-33 0,0-3-6 0,3 1 31 16,1-4-23-16,4 3-31 0,-1 0 1 15,4 1-9-15,4 12-17 0,0-25 10 0,0 11-8 16,0 14 11-16,12-22 4 0,-9 11-22 16,5 4-11-16,-8 7 11 0,15-11-23 15,-15 11 35-15,11-3-5 0,-11 3-15 0,0 0 26 16,0 0 4-16,0 0 11 0,15 20-23 0,-15-20 0 16,0 20 18-16,0-20-3 0,-7 22 8 15,-1-10 10-15,4 0-5 0,-3 0 13 0,-4-2-11 16,3-2-7-16,1 3 23 0,-5-3-15 15,1-1 12-15,11-7 8 0,-19 11 8 0,4-7-3 16,15-4 5-16,-23 0-28 0,23 0 0 0,-22-8 26 16,7 2-13-16,7-4-5 0,-7-3 12 15,0-4-4-15,4-3-8 0,-4-4 5 0,3 2-6 16,1 0-30-16,7 2 18 0,-3 0 21 16,-1 1-3-16,4 3-21 0,0 2 6 15,4 14 17-15,-3-24 3 0,-1 14-23 0,4 10 21 16,0 0-16-16,0-18 8 0,0 18 15 0,0 0-13 15,0 0-17-15,0 0 22 0,0 0-10 16,0 0 11-16,0 0-19 0,-4 53 9 0,0-38-1 16,1 1 16-16,-9 2-34 0,5 1-20 0,-5-2-41 15,5-1-26-15,-4 2-71 16,-4-3-103-16,3 1-148 0,-3-2-587 0,4-6 78 16,-4 1 60-16,7-2 119 0,8-7 63 0,-19 5 39 0,19-5 180 15,0 0-78-15,0 0 51 0</inkml:trace>
          <inkml:trace contextRef="#ctx0" brushRef="#br0" timeOffset="-55579.1127">-4287 6183 1597 0,'-12'-9'484'0,"1"3"-57"0,-4-1-69 16,-4 2-61-16,0 0-84 0,0 2-119 0,-7 1-204 15,0 4-294-15,-1-5-262 0,-3 3 32 0,0 0 94 16,0 0 40-16,-8-2 24 16</inkml:trace>
          <inkml:trace contextRef="#ctx0" brushRef="#br0" timeOffset="-55365.4692">-5109 6087 1630 0,'0'0'522'0,"0"0"-46"16,0 0-12-16,0 0-42 0,0 0-48 15,22 47 2-15,-14-23-64 0,-1 7-23 0,1 1-33 16,-1 8-35-16,1-1-52 0,3 3-85 0,-3 0-46 16,-4 2-117-16,-1 0-131 0,1-8-279 15,0 0-371-15,-4-2 103 0,0-3 37 16,-4-4 70-16,4-3 107 0,-4-6-2 0,4-1 123 15</inkml:trace>
          <inkml:trace contextRef="#ctx0" brushRef="#br0" timeOffset="-45612.3218">-5351 6575 1110 0,'-7'-12'482'0,"7"12"-4"16,-8-11-9-16,8 11-9 0,-4-11-17 0,4 11-64 16,0 0 13-16,-7-13-26 0,7 13-21 15,0 0-43-15,0 0-38 0,-4-12-34 0,4 12-17 16,0 0-6-16,0 0-17 0,0 0-37 16,0 0 31-16,0 0-27 0,0 0-40 0,38 17-17 15,-27-10 31-15,0 0-29 0,1 1 13 0,-1-1-43 16,4 1-5-16,0-1-9 15,0 1-4-15,-3 1-21 0,3-3 37 0,-4 3-45 16,0 0 26-16,1-1-30 0,-5 0-1 0,4 2 19 16,-7-1 12-16,-4-9-2 0,0 22-6 15,0-22 3-15,-15 27-10 0,4-13-13 0,-4 1 21 16,-8 1-44-16,4 1 0 0,0-2-93 0,-3 4-86 16,-1-4-64-16,4 1-74 0,0-10-223 15,1 8-533-15,-1-4 131 0,0 0 59 0,0-1 112 16,8-1 73-16,-4-5 58 0,0 1 56 0,15-4 77 15,-27 5 90-15</inkml:trace>
          <inkml:trace contextRef="#ctx0" brushRef="#br0" timeOffset="-44462.9764">-5603 5489 1574 0,'0'0'622'0,"0"0"-36"15,0 0-72-15,0 0 6 0,0 0-31 0,0 0-67 16,-4 46-17-16,0-26-44 0,-4 2-75 16,1 7 19-16,-4 8-57 0,-1 3-58 0,-7 18-75 15,8 1-51-15,-8 2-126 0,0 1-61 16,1 2-58-16,-1 7-165 0,-4-2-591 0,0-3 57 15,-3 0 150-15,0 0 39 0,-1-4 26 0,-3-2 53 16,4-4 72-16,-1-7 38 0,5-11 82 16</inkml:trace>
          <inkml:trace contextRef="#ctx0" brushRef="#br0" timeOffset="-44681.0923">-5996 6854 2198 0,'0'0'668'0,"-3"-16"-48"16,3 16-34-16,-4-19-56 0,4 19-36 0,0-22-39 16,0 22-37-16,0-26-65 0,0 11-8 15,4 0-55-15,-1 2-52 0,5-2-64 16,-4 2 46-16,3 1-41 0,5 2 5 0,-5 1-38 16,1 0-53-16,3 2-93 0,-11 7 0 0,23-9 0 15,-12 8 0-15,-11 1 0 0,26 0 0 16,-26 0 0-16,30 7 0 0,-18-4 0 0,3 4 0 15,-4-1 0-15,0 1 0 0,-3 4 0 0,0-1 0 16,-8-10 0-16,11 18 0 0,-7-8 0 16,-4-10 0-16,3 19 0 0,-3-19 0 0,0 15 0 15,0-15 0-15,-3 15 0 0,3-15 0 0,-12 15 0 16,5-8 0-16,7-7 0 16,-12 10 0-16,12-10 0 0,-18 5 0 0,6-1 0 0,12-4 0 15,-22 3 0-15,22-3 0 0,-23 0 0 16,23 0 0-16,-23 0 0 0,8 0 0 15,15 0 0-15,-19-3 0 0,19 3 0 0,-22-2 0 16,22 2 0-16,-19-3 0 0,19 3 0 0,-19-9 0 16,19 9 0-16,-11-8 0 0,3-1 0 15,8 9 0-15,-11-17 0 0,3 4 0 0,5-1 0 16,-1-3 0-16,4-6 0 0,-4-2 0 0,0-9 0 16,4 0 0-16,-3-4 0 15,-1 2 0-15,0-8 0 0,0 0 0 0,0-2 0 0,-3 4 0 16,3 5 0-16,-3-6 0 0,3 8 0 15,-4 1 0-15,1 0 0 0,3 6 0 16,0 1 0-16,0 5-26 0,4 0-1172 0,0 3 131 16,0 2 79-16,4 1 110 0,0-3 105 0,0 4 66 15,0-1 47-15,7 1 97 0,-4-2-8 16,8 2 66-16</inkml:trace>
          <inkml:trace contextRef="#ctx0" brushRef="#br0" timeOffset="-44231.7665">-6146 6687 1558 0,'0'0'587'16,"0"0"-24"-16,0 0-69 0,-34 22-28 0,22-6 5 16,1 1-34-16,-4 9-53 0,-4 4-31 15,4 4-38-15,-8-2-20 0,4 2-11 0,-3 0-39 16,3-4-24-16,0 0-58 0,0-5-58 0,4-3-64 16,-4-1-56-16,8-8-108 0,0-3-77 15,-1 1-73-15,5-4-247 0,7-7-412 16,-19 3 26-16,19-3 120 0,0 0 70 0,-23-17 65 15,20 3 106-15,-9-5 15 0,1-8 62 16</inkml:trace>
          <inkml:trace contextRef="#ctx0" brushRef="#br0" timeOffset="-43854.8376">-6546 6097 1615 0,'0'0'660'16,"0"0"-76"-16,0 0-39 0,0 0-28 0,0 0 8 0,0 0-57 16,0 0-7-16,0 0-98 0,4 59-2 0,-1-30-38 15,5 1-21-15,-4 3 2 16,3 0-50-16,1 1-39 0,-1 0-44 0,1 0-17 16,-4-2-123-16,3-2-44 0,-3 0-141 0,3-6-56 15,-3-1-76-15,4-2-290 0,-8-2-502 16,4-3 77-16,-4 0 134 0,0-16 78 0,-4 22 129 15,0-12-6-15,4-10 93 0,0 15 17 0</inkml:trace>
          <inkml:trace contextRef="#ctx0" brushRef="#br0" timeOffset="-41982.9793">-6550 4990 1663 0,'4'-11'653'16,"-4"4"-21"-16,0 7-89 0,0 0-39 0,0 0-30 15,0 0-42-15,0 0-25 0,-19 51-36 16,8-16-51-16,-8 22-46 0,-4 7-64 0,1 6 21 16,-5 3-88-16,-7 11-74 0,0 4-133 0,4 0-115 15,0-4-116-15,0-15-229 0,-8 16-411 16,-3-6 27-16,-1-4 127 0,4-16 67 0,1-1 54 15,-1-1 94-15,0-3 67 0,-3-5 15 0</inkml:trace>
          <inkml:trace contextRef="#ctx0" brushRef="#br0" timeOffset="-42360.1447">-6957 6099 1292 0,'0'0'525'0,"0"0"-23"0,0 0-6 0,0 0-50 0,0 0-9 16,0 0-55-16,11 50-11 15,-3-31-38-15,-5 3-60 0,9 0 4 0,-5 5-3 16,5 0-36-16,-5 1-21 0,4 0-9 0,4 0-24 15,-3 0-20-15,-5-3-39 0,5 2 1 16,-1-4-16-16,4 1-8 0,-7-4-12 0,7-2 25 16,-4-2-2-16,0 0-19 0,1-1-14 0,-1-2-11 15,-4-3-21-15,1 1 24 0,0-3-16 16,-1 0 1-16,-7-8-39 0,11 14 30 16,-11-14-2-16,8 12-46 0,-8-12 67 0,7 8-47 15,-7-8-4-15,4 10 17 0,-4-10 23 16,0 0-48-16,8 12-5 0,-8-12-3 0,0 0 0 15,0 14 0-15,0-14 0 0,0 0 0 0,0 0 0 16,-8 24 0-16,8-24 0 0,-4 11 0 16,4-11 0-16,-3 12 0 0,3-12 0 0,-12 12 0 15,12-12 0-15,-7 10-13 0,7-10 0 16,-11 10 13-16,11-10 26 0,-12 10-26 0,12-10 0 16,-15 7 0-16,15-7-6 0,-19 7-32 0,12-4 28 15,7-3-18-15,-19 2 2 0,19-2 13 16,-19 1-20-16,19-1 23 0,-19-1-21 0,19 1 3 15,-22-5 23-15,10-1-13 0,1 0 5 0,0-1-10 16,-1-2 2-16,1-1 37 16,-4-2-32-16,7-1 19 0,-7-2 48 0,4 2-48 15,0-1 63-15,-1 0-17 0,5 1 35 0,-1 1-37 16,-3 0-47-16,3 2 0 0,8 10 0 16,-11-17 0-16,7 9 0 0,4 8 0 0,-15-12 0 15,15 12 0-15,-11-5 0 0,11 5 0 0,0 0 0 16,0 0 0-16,-38 13 0 0,31-4 0 15,-8 2 0-15,0 3 0 0,3 2 0 0,-3-2 0 16,0 4 0-16,4-2 0 0,-4 2 0 16,3-2 0-16,-3 1 0 0,4 0 0 0,-4 2 0 15,7-4 0-15,-3 0 0 0,0 0 0 0,-1-5 0 16,5 1 0-16,-5-1 0 0,1-2 0 16,0-3-272-16,0 0-73 0,11-5-62 15,-19 5-126-15,19-5-102 0,-23-2-353 0,23 2 98 16,-15-12 88-16,7 4 78 0,8 8 79 15,-7-23 46-15,-1 7 59 0,8 0 133 0</inkml:trace>
          <inkml:trace contextRef="#ctx0" brushRef="#br0" timeOffset="-43076.452">-6893 6707 1540 0,'0'0'594'0,"-8"-17"-59"0,8 17-7 16,-3-18-45-16,-1 4-45 0,4 14-59 16,-4-22-13-16,4 22-59 0,0-24-18 0,0 24-25 15,8-20-63-15,-5 9 15 0,-3 11-44 0,8-16-21 16,-1 10 5-16,-7 6-23 0,19-9-23 16,-19 9-15-16,19-3-6 0,-19 3-25 0,19 1-5 15,-19-1-10-15,26 8-11 0,-14-1 16 16,-1 0-21-16,0 4-7 0,-3-4-26 15,3 4 8-15,-3-3 2 0,-1 3-31 0,-3-1 14 16,-4-10 7-16,4 18-31 0,-4-18 21 16,0 19 17-16,0-19 6 0,-8 17-18 0,8-17-5 15,-7 13 35-15,-5-5-17 0,12-8 2 0,-15 14 8 16,4-9-20-16,11-5 9 0,-15 9-7 16,15-9 18-16,-19 4-10 0,19-4-13 0,-11 6 15 15,11-6-5-15,-15 3 5 0,15-3 8 0,0 0-15 16,-15 3-39-16,15-3 57 15,0 0-19-15,-16 4 1 0,16-4 2 0,0 0-8 16,0 0 21-16,-15 3-20 0,15-3-32 0,0 0 9 16,0 0-3-16,0 0-19 0,0 0-4 15,0 0-3-15,0 0-40 0,0 0-6 0,-18-7-13 16,18 7 21-16,0 0-23 0,0 0-3 16,0 0 13-16,0 0 3 0,0 0 46 0,0 0-42 15,0 0 22-15,0 0-14 0,0 0 39 0,0 0-36 16,0 0-29-16,0 0-19 0,0 0-44 15,0 0-47-15,0 0-142 0,0 0-85 0,0 0-354 16,0 0 37-16,0 0 87 0,0 0 104 0,0 0 24 16,0 0 38-16,0 0 71 15</inkml:trace>
          <inkml:trace contextRef="#ctx0" brushRef="#br0" timeOffset="-42182.9067">-7082 6177 1750 0,'0'0'523'0,"0"0"-29"0,-19-14-57 0,4 11-50 16,0 1-37-16,0-1-30 0,-4 1-97 15,19 2-64-15,-34-2-52 0,12 2-68 16,7 0-91-16,15 0-109 0,-30 0-179 0,14-2-438 16,16 2 48-16,-18-8 59 0,6 0 85 0,12 8 46 15,-7-21 151-15,7 4-33 0</inkml:trace>
          <inkml:trace contextRef="#ctx0" brushRef="#br0" timeOffset="-41323.9263">-7685 6491 1794 0,'0'0'550'15,"0"0"-71"-15,4-19-36 0,-4 19-21 0,7-8-33 16,-7 8-33-16,12-7-23 0,-12 7-47 0,22 0 9 16,-22 0-50-16,27 5-4 0,-12-2-18 15,-4 2-19-15,0 2-17 0,4 0-10 0,-3 0-21 16,-5-1-28-16,-7-6 3 0,15 14 22 15,-15-14-17-15,4 15-8 0,-4-15 8 16,0 0 9-16,-7 18-11 0,7-18-1 0,-16 11 2 16,5-7-83-16,11-4-52 0,-26 4 0 0,11-2 0 15,15-2 0-15,-31-5 0 0,16-2 0 16,0 2 0-16,0-3 0 0,-4-4 0 0,4-1 0 16,4-5 0-16,-4 2 0 0,4-3 0 0,3 2 0 15,-3-1 0-15,3 0 0 0,4 4 0 16,1 0 0-16,3 14 0 0,0-22 0 0,0 22 0 15,7-17 0-15,1 9 0 0,-8 8 0 16,15-9 0-16,-15 9 0 0,15-1 0 16,-15 1 0-16,0 0 0 0,30 10 0 0,-22-4 0 15,-1 3 0-15,1 1 0 0,-1 0 0 0,-3 2 0 16,-4-12 0-16,4 22 0 0,-8-9 0 16,4-13 0-16,-8 26 0 0,5-16 0 0,-5 2 0 15,1-2-8-15,-5 2 16 0,1-4-8 0,0 1 0 16,-1-1 0-16,-3-1 0 0,4-3 0 15,-4 2 0-15,4-3 0 0,-5 0 0 16,16-3 0-16,-22 3 0 0,22-3 0 0,-27-3 0 16,27 3 0-16,-22-4 0 0,11-1 0 15,-1-2 0-15,1-3 0 0,0-4 0 0,-5-3 0 0,5-1 0 16,0-10 0-16,-4 0 0 0,0-11 0 16,0 2 0-16,0-4 0 0,-4-12 0 15,4 7 0-15,-1 4 0 0,5 4 0 0,0 1 0 16,0 5 0-16,3 3 0 0,4 4 0 15,0 8 0-15,1 1-999 0,3-2-76 0,-4 3 59 16,4 0 100-16,0 15 114 0,-8-22 47 0,1 15 74 16,7 7 123-16,-11-10 6 0,11 10 57 15</inkml:trace>
          <inkml:trace contextRef="#ctx0" brushRef="#br0" timeOffset="-40308.238">-8454 6416 1264 0,'0'0'530'0,"0"-18"-57"15,0 18-35-15,0 0-23 0,0 0-21 16,0 0-51-16,0 0-5 0,0 0-3 0,0 0-35 15,22 29-34-15,-22-29-3 0,8 22-22 0,-8-11-21 16,4 3-18-16,-4-14-17 0,0 23-16 16,0-23-26-16,-4 21 23 0,0-11-25 0,4-10-26 15,-11 19-17-15,-1-13-24 0,5 1-15 16,7-7-8-16,-19 8-15 0,8-6-18 16,11-2-6-16,-23 0 9 0,23 0 2 0,-23-5-10 15,12 0 12-15,11 5-35 0,-19-13 26 0,8 6-14 16,0 0 16-16,11 7 2 0,-15-11-2 15,7 7-10-15,8 4-16 0,-15-9-12 0,15 9-8 16,0 0 18-16,0 0-16 0,0 0-5 0,0 0 11 16,0 0-19-16,0 0 19 0,0 0 10 15,0 0 25-15,23 34-2 0,-20-21 20 0,5 5 8 16,-1-2 0-16,-3 4 20 0,0-1 9 16,0 2 34-16,-8 2 4 0,-4-2-8 0,-3 4 10 15,0 0-13-15,-8 0 0 0,-4 1-27 16,-7-1-70-16,-4-1 0 0,0-2 0 15,0-6 0-15,-3 3 0 0,-1-7-82 0,8-2-164 16,-4-1-100-16,15-3-306 0,-7-2-404 0,10-2 89 16,-2-2 87-16,18 0 79 0,-34-6 94 15,22 3 75-15,12 3 23 0,-15-10 117 0,15 10-22 16</inkml:trace>
          <inkml:trace contextRef="#ctx0" brushRef="#br0" timeOffset="-40122.4783">-8605 7217 1336 0,'7'9'532'0,"-7"-9"-30"0,12 4-59 0,-12-4-49 16,0 0-79-16,0 0-103 0,0 0-17 0,15 4-198 15,-15-4-294-15,0 0-496 0,0 0 119 16,0 0 32-16,0 0 53 0,0 0 90 0</inkml:trace>
          <inkml:trace contextRef="#ctx0" brushRef="#br0" timeOffset="-39700.1343">-8960 5929 2106 0,'-3'-12'684'0,"3"12"-24"0,-4-16-28 16,4 16-84-16,0 0-51 0,-4-13-32 0,4 13-63 15,0 0 16-15,0 0-55 0,0 0-43 0,8 48 2 16,-5-24-14-16,5 7-45 0,-1 1-60 16,-3 3-203-16,4 6 0 0,-1 1 0 15,1 0 0-15,-1 1 0 0,1-7 0 0,-4 0 0 0,3 0 0 16,-3-5 0-16,0 2-98 15,-1-1-421-15,1-5-646 0,-4-5 128 0,0-4 116 16,0-2 120-16,-4-1 86 0,4-15 35 0,-3 20 63 16,3-9 38-16,0-11 118 0,-8 11 8 15</inkml:trace>
          <inkml:trace contextRef="#ctx0" brushRef="#br0" timeOffset="-39301.9906">-8963 6534 1302 0,'0'0'451'16,"0"0"12"-16,0 0-66 0,0 0-21 0,0 34-2 16,0-34-52-16,0 0 14 0,-4 17-37 0,4-17-43 15,-12 11 3-15,12-11-26 0,-11 6-13 16,11-6-36-16,-15 5 18 0,15-5-25 0,-23 0-8 16,23 0-8-16,-18-3 23 0,18 3-33 15,-27-8 6-15,12 0-19 0,8 2-23 0,-5-2-23 16,1-1-25-16,3 0 35 0,-3 0-25 0,11 9-18 15,-11-17 5-15,3 12-44 0,8 5 39 16,-11-12-20-16,11 12-27 0,0 0 9 0,0-13-19 16,0 13-7-16,0 0-31 0,0 0 52 15,0 0-34-15,0 0-13 0,41 26 8 0,-29-14-28 16,3 2-21-16,-4 0-7 0,4 4 10 16,-4 0-13-16,1 1 0 0,-1 4 28 0,-3-1-10 15,-5 2 23-15,-3-1 5 0,0-1-20 16,-7 4 36-16,-4-1 7 0,-1 2-26 0,-10-2 11 15,-1 1 0-15,-3-4-15 0,-8-2-42 0,11-3-20 16,-7-3-92-16,3-1-136 0,5-4-163 16,-1-1-413-16,1-5 80 0,3 0 74 0,0 1 53 15,0-2 78-15,4 0 125 0,-4 1 28 16,4-1 10-16</inkml:trace>
          <inkml:trace contextRef="#ctx0" brushRef="#br0" timeOffset="-56981.8933">-3409 6430 1981 0,'-7'-14'588'16,"7"14"-30"-16,0 0-48 0,0 0-52 0,0 0-31 0,0 0-32 15,0 0-32-15,-4 49-33 0,8-27-23 16,0 4-25-16,-4-1-57 0,3 3 11 15,-3 2-42-15,4 2-35 0,4-2 13 0,-5 0-29 16,1-2-48-16,4-3 35 0,-8-5-48 16,4-2 3-16,-1 0 4 0,-3-2-15 0,0-16-7 15,-7 22-31-15,7-22-6 0,-8 16-7 0,1-13-5 16,7-3 11-16,-19 2-24 0,19-2 2 16,-23-4 19-16,23 4-6 0,-26-10 3 0,14 6-7 15,1 0-8-15,11 4-8 0,-26-10 0 16,26 10 0-16,-15-2-6 0,15 2 9 0,-19 1-8 15,19-1 13-15,-23 11-11 0,12-3-12 0,0 1 30 16,-5 0-12-16,5 5-3 16,-4 1 0-16,-4 4 0 0,0-1 0 0,1 1 0 15,-1 0 0-15,-4-2 0 0,4 1 0 0,0 0 0 0,0 1 0 16,-3-4 0-16,3-1 0 16,0-2 0-16,4-2-3 0,-4-2-227 0,4 1-113 15,-8-2-313-15,8-2-409 0,0-4 93 0,0 3 94 16,15-4 107-16,-19-2 78 0,19 2 48 15,-18-6 46-15,18 6 92 0,0-18 33 16</inkml:trace>
          <inkml:trace contextRef="#ctx0" brushRef="#br0" timeOffset="-57837.8165">-2726 6930 1430 0,'0'0'502'0,"0"0"-34"0,0 0-25 16,0 0 3-16,0 0-29 0,0 0-2 0,0 0-21 16,0 0-18-16,-26-29-10 0,26 29-23 0,-4-20-56 15,4 6-24-15,0 14-30 0,0-29-20 16,0 14-29-16,4 0-20 0,-1 2 0 16,1-1-39-16,0 1-2 0,-4 13-18 0,11-21-13 15,-7 15-28-15,3-1 3 0,-7 7 12 16,19-6 0-16,-19 6-50 0,23-3 35 0,-23 3-21 15,26 9 3-15,-11-2-15 0,1 2-11 0,-1 0-7 16,0 1 10-16,0 2-36 0,0 0 36 16,0 0-35-16,0 2 37 0,0 1-35 0,0-2 7 15,0 0 9-15,0 1 4 0,-3-2-31 0,3 0 42 16,-4-2-31-16,-3-2-8 0,-1 1 0 16,4-2 13-16,-11-7-36 0,12 12 38 15,-5-8 0-15,-7-4-14 0,12 7 24 0,-12-7 1 16,0 0-18-16,11 9 7 0,-11-9 6 15,0 0-6-15,0 0-5 0,0 0 26 0,11 3-25 16,-11-3 14-16,0 0-22 0,0 0 20 0,0 0-41 16,0 0 11-16,0 0-9 0,0 0 27 15,0 0-32-15,0 0-9 0,0 0-1 0,0 0-12 16,0 0-1-16,-45-13 11 0,45 13 15 0,-30 0-23 16,19 1-7-16,11-1-1 0,-34 2 26 15,15 0-28-15,0 1 18 0,0-1 10 0,-7 1-3 16,7 0 11-16,-8 0-13 0,5 0 13 15,-1 0 2-15,-3 0 8 0,7-1 0 16,0-2 15-16,-4 4-7 0,5-4 10 0,-1 0-16 0,0-2 24 16,0 2 12-16,0-2-17 0,4-1 7 15,0-1-15-15,0-3 2 0,4-1-7 16,-5 1 7-16,5-1 23 0,0-4 3 0,-4 0 0 16,3-1 26-16,1-3-21 0,4 3-11 15,-1-2 22-15,0 3 2 0,1-1 12 0,-1 2 21 16,8 11 6-16,-11-18-11 0,7 9 5 0,4 9 28 15,-7-15-28-15,7 15-15 0,-8-12-18 16,8 12 5-16,0 0 20 0,0 0-48 0,0 0 18 16,0 0 7-16,0 0-18 0,0 0 11 0,0 0-26 15,0 0 31-15,0 0-10 0,-4 39-19 16,4-24 32-16,0-15-42 0,-3 29 26 0,-1-14-13 16,0 2-33-16,0 2-35 0,-3-4 32 15,-4 0-76-15,-5 0-75 0,5-1-59 16,0-2-63-16,-4 1-187 0,0-3-536 0,0-3 57 15,-1-2 121-15,5-4 89 0,11-1 48 0,-30-4 80 16,15-3 64-16,-8-4 76 0,4-5 40 16</inkml:trace>
          <inkml:trace contextRef="#ctx0" brushRef="#br0" timeOffset="-56572.0117">-3137 5362 1415 0,'0'0'489'0,"0"0"-5"15,-38 44-49-15,23-15-54 0,0 7-15 16,-15 12-41-16,3 6-53 0,1 4-11 0,0 3-90 15,-5 1-30-15,9 3-87 0,-5-3-64 16,9 0-167-16,-1 1-248 0,0-2-399 16,-4-4 89-16,8-10 118 0,-7 8 18 0,3-11 64 15,0-9 54-15</inkml:trace>
          <inkml:trace contextRef="#ctx0" brushRef="#br0" timeOffset="-61470.7935">-1161 6221 1302 0,'7'-16'617'0,"1"7"-46"16,-8 9-23-16,8-13-11 0,-8 13-53 16,3-9-46-16,-3 9-39 0,0 0-51 0,0 0-18 15,0 0 6-15,0 0-85 0,0 0 15 16,0 0-18-16,0 0-28 0,-11 43-53 0,7-31 4 15,-7 3-10-15,0 2-27 0,3 0-27 0,-3-1 1 16,-1 0 4-16,1-1-2 0,0 0-33 16,-1 1 23-16,1-4-62 0,4 0-27 0,-5-2-11 15,1-1 0-15,0 1 0 0,3-1 0 0,-3-2 0 16,11-7 0-16,-19 10 0 0,19-10 0 16,-15 3 0-16,15-3 0 0,0 0 0 0,-26-10 0 15,18 3 0-15,8 7 0 0,-11-22 0 16,3 9 0-16,1-1 0 0,3 0 0 15,-4-2 0-15,4-1 0 0,1 2 0 0,-1-1 0 16,0-2 0-16,0 1 0 0,1 6 0 16,3 11 0-16,-8-22 0 0,8 22 0 0,-4-19 0 15,4 19 0-15,-3-14 0 0,3 14 0 0,0 0 0 16,-4-15 0-16,4 15 0 0,0 0 0 16,0 0 0-16,0 0 0 0,0 0 0 0,0 0 0 15,19 44 0-15,-12-24 0 0,1 0 0 0,-5 2 0 16,9 4 0-16,-5 3 0 0,1 0 0 15,3-2 0-15,-3 2 0 0,7-1 0 0,-4 1 0 16,-3-2 0-16,3-1 0 0,4 2 0 16,-4-3 0-16,1 0 0 0,-5 1 0 0,5-4 0 15,-5-4 0-15,1 2 0 0,-1-2 0 16,1-3 0-16,-1-2 0 0,-3 0 0 0,4-1 0 16,-5-2 0-16,-3-10 0 0,4 18 0 15,4-10 0-15,-8-8 0 0,3 15 0 0,-3-15-456 16,8 9-683-16,-8-9 54 0,0 0 99 0,0 0 111 15,4 12 81-15,-4-12 59 0,0 0 90 16,0 0 62-16,0 0 68 0</inkml:trace>
          <inkml:trace contextRef="#ctx0" brushRef="#br0" timeOffset="-60995.3018">-1923 6735 1218 0,'-19'-1'558'16,"19"1"-36"-16,0 0-59 0,-19 0-48 15,19 0-26-15,0 0-25 0,0 0-42 0,0 0-7 16,0 0-26-16,0 0-10 0,0 0-48 0,0 0-24 16,0 0 0-16,53-6-5 0,-26 3-33 15,-5 1-33-15,5 2 18 0,-5-1-44 16,5 1-49-16,-8-2-30 0,3 2-98 16,-7 0-61-16,4 2-112 0,-19-2-346 0,27 3-420 15,-16-3 117-15,-11 0 109 0,15 4 53 0,-15-4 128 16,15 3-16-16,-15-3 70 0,0 0 143 15</inkml:trace>
          <inkml:trace contextRef="#ctx0" brushRef="#br0" timeOffset="-56732.4292">-3733 6204 1825 0,'-23'0'591'0,"8"3"-64"0,-4 1-38 0,8 2-33 15,0 1-54-15,3 2-52 0,8-9-43 16,-11 19-20-16,11-9-16 0,0-10-17 0,8 22-42 16,-1-10-22-16,4 0-37 0,8-5 16 0,0 2-43 15,11-6 12-15,-3-2-36 0,10 1-48 16,1-4-57-16,0-1-71 0,3-3-21 0,5-3-120 16,-9-1-92-16,16-17-182 0,-15 10-445 0,-12 0 79 15,-3 0 77-15,-4-3 64 16,-4-8 164-16,0 0 7 0,-8-2-2 0,5-11 69 15</inkml:trace>
          <inkml:trace contextRef="#ctx0" brushRef="#br0" timeOffset="-57407.9044">-3269 6445 1886 0,'0'0'573'0,"-4"-14"-33"0,4 14-74 0,0 0-51 16,0 0-39-16,0 0-48 0,0 0-16 15,0 0-5-15,0 0-17 0,0 0-37 0,0 0-18 16,0 0-17-16,8 48-26 0,-5-30-3 15,1 3-7-15,4 1-59 0,-1 0 5 0,-3 3-31 16,4 0-28-16,-1 1-58 0,1 1-78 0,-5 3-46 16,1-8-76-16,0 2-80 0,0 3-189 15,0-4-504-15,-4-1 61 0,3-3 76 0,-3 0 70 16,0-4 141-16,-3 1 59 0,3-16 12 16,-4 24 41-16,0-15 95 0</inkml:trace>
        </inkml:traceGroup>
        <inkml:traceGroup>
          <inkml:annotationXML>
            <emma:emma xmlns:emma="http://www.w3.org/2003/04/emma" version="1.0">
              <emma:interpretation id="{E5F5C4C7-5470-4B0F-8002-2D0FE5BC4CD5}" emma:medium="tactile" emma:mode="ink">
                <msink:context xmlns:msink="http://schemas.microsoft.com/ink/2010/main" type="inkWord" rotatedBoundingBox="19233,11335 14525,11222 14563,9628 19272,9741"/>
              </emma:interpretation>
              <emma:one-of disjunction-type="recognition" id="oneOf9">
                <emma:interpretation id="interp45" emma:lang="en-US" emma:confidence="1">
                  <emma:literal>admire</emma:literal>
                </emma:interpretation>
                <emma:interpretation id="interp46" emma:lang="en-US" emma:confidence="0">
                  <emma:literal>admirg</emma:literal>
                </emma:interpretation>
                <emma:interpretation id="interp47" emma:lang="en-US" emma:confidence="0">
                  <emma:literal>adairg</emma:literal>
                </emma:interpretation>
                <emma:interpretation id="interp48" emma:lang="en-US" emma:confidence="0">
                  <emma:literal>adaire</emma:literal>
                </emma:interpretation>
                <emma:interpretation id="interp49" emma:lang="en-US" emma:confidence="0">
                  <emma:literal>adnirg</emma:literal>
                </emma:interpretation>
              </emma:one-of>
            </emma:emma>
          </inkml:annotationXML>
          <inkml:trace contextRef="#ctx0" brushRef="#br0" timeOffset="-39074.2136">-9280 7457 2301 0,'0'0'747'0,"15"10"-120"0,-15-10 11 0,7 8-65 15,-7-8-87-15,12 8-22 0,-12-8-114 16,0 0-101-16,15 1-129 0,-15-1-161 0,0 0-143 15,0 0-812-15,0 0 41 0,19-12 131 0,-19 12 76 16,0 0 83-16,0 0 71 0,-23-32 46 16,12 17 59-16,-4-5 36 0</inkml:trace>
          <inkml:trace contextRef="#ctx0" brushRef="#br0" timeOffset="-38098.7294">-10789 5965 1855 0,'0'0'594'0,"-7"-11"-56"0,7 11-34 0,0 0-38 16,0 0-36-16,0 0-44 0,0 0-38 15,-30 26-33-15,26-12 0 0,-4 1-59 0,5 0-20 16,-1 0-11-16,0 3-10 0,4-3-41 0,0 2-10 16,4-2 10-16,0 2-49 0,-1-4-38 15,5 1 0-15,-4-2 3 0,7-4-21 16,0 2-26-16,4-3-2 0,-3-2-20 0,3-2-24 0,-4 0-7 16,-11-3-5-16,30 0-26 15,-30 0 13-15,23-3 5 0,-12-3-8 0,0-1-2 16,-3-3 20-16,0 0 0 0,-1-1-23 0,1 0 11 15,-1-1-11-15,-7 12 49 0,8-21 4 16,-5 11 1-16,-3 10 16 0,4-15 14 0,-4 15 3 16,0-14-2-16,0 14-8 0,0 0 26 0,4-18-6 15,-4 18 3-15,0 0 8 0,0-15-29 16,0 15 14-16,0 0 19 0,0 0-47 0,0 0-29 16,0 0 0-16,0 0 0 0,0 0 0 15,0 0 0-15,0 0 0 0,0 0 0 0,0 0 0 16,0 0 0-16,0 0 0 0,-15 46 0 15,15-30 0-15,-4 1 0 0,0 2 0 0,4 1 0 16,-3 3 0-16,3 2 0 0,-4-2 0 16,4 1 0-16,-4 1 0 0,4 0 0 0,0-1 0 15,0 3 0-15,0-2 0 0,0 1 0 0,4 0 0 16,-4-1 0-16,0 0 0 0,0-2 0 16,4 2 0-16,-4-7 0 0,0 2 0 0,3-2 0 15,-3 0-154-15,4-4-158 0,0 7-170 0,0-8-621 16,-4-13 64-16,3 19 171 0,-3-19 39 15,0 10 51-15,0-10 89 0,0 0 65 16,0 0 50-16,0 0 80 0</inkml:trace>
          <inkml:trace contextRef="#ctx0" brushRef="#br0" timeOffset="-36309.7078">-11471 6433 1410 0,'-8'-5'517'0,"8"5"-44"16,0 0-50-16,0 0-29 0,0 0-28 15,-30 19-56-15,22-9-6 0,8-10-37 0,-3 22 1 0,-1-12-63 16,0 4-21-16,4-14-2 16,-4 19-10-16,4-19-32 0,0 19 1 0,0-19-33 15,8 15 9-15,-8-15-12 0,7 10-10 0,-7-10 8 16,16 5-24-16,-16-5 3 0,18-3 0 16,-18 3-8-16,0 0-18 0,19-13 3 0,-15 5-15 15,-4 8-16-15,11-21 3 0,-7 6-1 0,-4 1 11 16,0-1-8-16,0-2-17 0,0 17-3 15,-4-28 10-15,1 15-3 0,-1-2-17 16,-4 5-6-16,8 10-7 0,-11-15-5 0,7 9 7 16,4 6 36-16,-19-2-41 0,19 2 8 15,0 0-15-15,-26 14 22 0,15-5-10 0,3 1 3 16,1 5 0-16,-1-1 5 0,0 1-2 16,1 2-14-16,-1-1 16 0,5-2 3 0,-5 2-6 15,4 1 11-15,1-2-13 0,-1-1 0 0,0 1 12 16,-4-2-4-16,1 1-8 15,7 0 23-15,-4-3-3 0,-3 1 1 0,7-12 1 0,-8 21 12 16,0-14 12-16,1 0 17 0,7-7 12 16,-15 11 17-16,15-11 33 0,-19 4-18 15,19-4 70-15,-23 0 40 0,23 0-74 0,-18-4 37 0,18 4-175 16,-23-14 0-16,15 6 0 0,1-4 0 16,-1-5 0-16,1-1 0 0,-1-6 0 15,1-2 0-15,3-4 0 0,4 3 0 0,-8 0 0 16,8 0 0-16,0 3 0 0,0-1 0 15,0 3 0-15,8 4 0 0,-8 0 0 0,0 4-11 16,0 14-785-16,-8-17-307 0,8 17 84 0,0 0 108 16,0 0 92-16,0 0 79 0,0 0 113 15,0 0 15-15,0 0 16 0,-30 21 66 0</inkml:trace>
          <inkml:trace contextRef="#ctx0" brushRef="#br0" timeOffset="-35968.5093">-12048 6361 1535 0,'0'0'581'16,"0"0"-48"-16,-4-11-67 0,4 11-26 0,0 0-8 15,0 0-27-15,0 0-26 0,0 0-31 16,-8 40-20-16,5-27-75 0,-1-1 21 0,0 1-36 16,0 2-21-16,-3-1-27 0,3-1 10 0,0-1-29 15,-3 0-7-15,7-12-29 0,-12 21 37 16,9-14-8-16,3-7-13 0,-12 12 20 0,12-12-20 15,-15 7-58-15,15-7-93 0,0 0 0 0,0 0 0 16,0 0 0-16,0 0 0 0,-26-23 0 16,22 9 0-16,4-3 0 0,-4-5 0 15,1-5 0-15,-1-6 0 0,-4-7 0 0,8-5 0 16,-4-1 0-16,1-1 0 0,-5 2 0 16,4 8 0-16,1 1 0 0,3 2 0 0,-4 7 0 15,4 3 0-15,-4 8 0 0,4 0 0 0,0 16-157 16,0 0-1010-16,0 0 95 0,0 0 55 15,0 0 122-15,0 0 68 0,0 54 69 0,-7-23 118 16,3 4 54-16,-8 9 33 0,5 2 87 0</inkml:trace>
          <inkml:trace contextRef="#ctx0" brushRef="#br0" timeOffset="-35142.0893">-12538 6315 1740 0,'0'0'517'0,"0"0"-2"16,0 0-32-16,0 0-27 0,0 0-28 0,22 27-42 15,-11-17-5-15,-7 0-68 0,4 2-14 0,-4 0-22 16,-1 0-62-16,-3-12 7 0,8 22-45 16,-8-12 20-16,0-10-18 0,0 20-20 0,0-20-11 15,-11 19-22-15,7-9-31 0,-4-2 17 0,-7-1-32 16,4 2-14-16,-4-1 1 0,-8-1-3 15,8 0-11-15,-11-2-4 0,3-1-5 0,-3 2 12 16,-1-2-23-16,-3 0 21 0,-4 0-39 16,0-1 31-16,-4 1-10 0,5-1-31 15,-5 0-5-15,4 0 28 0,-4 0-12 0,0 0 9 16,8 0-12-16,-4-2-5 0,8 3 0 0,0-2-8 16,-1 1 0-16,-3 0 0 15,7-1 0-15,-3 0 0 0,3 0-13 0,4 1 0 0,-3 0-8 16,3 1 6-16,4-3 23 0,-4 1-70 0,4-1 52 15,0-1-10-15,15 0 2 0,-30 0 13 16,11 0-34-16,19 0 24 0,-27-4 7 0,12 0 11 16,4 1-16-16,11 3 21 0,-26-11-16 15,14 5 10-15,12 6-2 0,-19-14 0 0,12 8 23 16,-1-4-7-16,8 10 17 0,-15-19-15 16,8 8 8-16,3-2 20 0,-4 1-16 15,5-3 11-15,3 15-35 0,-12-27-6 0,9 14 0 16,-1-4 0-16,-4 1 0 0,8 2 0 0,-7-5 0 15,3 1 0-15,-4 2 0 0,5 1 0 16,-1 0 0-16,0 1 0 0,4 14 0 0,-7-25 0 16,3 13 0-16,4 12 0 0,-8-19 0 0,8 19 0 15,-7-12 0-15,7 12 0 0,0 0 0 16,0 0 0-16,0 0 0 0,0 0 0 0,0 0 0 16,0 0 0-16,15 44 0 0,-11-28 0 15,-1 0 0-15,-3 3 0 0,4-1 0 16,-8 4 0-16,1 0 0 0,-9 0 0 0,5 0 0 15,-5 0 0-15,1-3 0 0,-8 3 0 0,4-3 0 16,-4-2 0-16,0-4 0 0,1-3 0 16,-1-1 0-16,4-3 0 0,0 0 0 0,-4-5 0 15,19-1 0-15,-23 0-331 0,23 0-155 0,-19-9-172 16,19 9-407-16,-15-13 64 0,15 13 98 16,0-25 86-16,0 8 106 0,8-5 63 15,7-7 59-15,-4 2 54 0</inkml:trace>
          <inkml:trace contextRef="#ctx0" brushRef="#br0" timeOffset="-37348.2655">-9985 6087 1318 0,'15'12'471'0,"-15"-12"-54"0,0 0-18 0,0 0-33 16,0 0-23-16,0 0-64 0,-23 30-18 15,23-30-7-15,-15 9-47 0,7-4 8 0,8-5-66 16,-18 6-14-16,18-6 1 0,-19 0-59 16,19 0-21-16,-15-1-2 0,15 1-16 0,-19-7 36 15,19 7-30-15,-15-10-18 0,7 0 25 0,8 10-13 16,-11-20-15-16,7 8 16 0,0 0-16 16,4 12 7-16,-7-20-7 0,7 20-10 0,-4-14-15 15,4 14 17-15,0 0 0 0,0 0-10 0,0 0-12 16,0 0 20-16,0 0-16 0,0 0-5 15,0 0 21-15,0 0-10 0,-19 27 7 0,15-15 8 16,-7 0-39-16,3-2 19 0,1 2 7 0,-1-4 3 16,-3 1-19-16,0-3 1 15,3 1 2-15,8-7 19 0,-22 9 14 0,10-8-7 16,12-1 15-16,0 0 31 0,-26-5 18 0,26 5-2 16,-15-8 12-16,3 1 28 0,12 7 26 15,-15-17-10-15,8 9 7 0,-1-2-12 0,8 10 7 16,-11-14 44-16,11 14-19 0,-11-12-17 0,11 12-18 15,0 0-13-15,-8-8-7 0,8 8-13 16,0 0 35-16,0 0-27 0,0 0 40 0,0 0-76 16,15 47-67-16,-11-27 0 0,7 7 0 15,-3 2 0-15,-1 2 0 0,5 0 0 0,-1 7 0 16,0 0 0-16,1-5 0 0,-5-1 0 16,1 0 0-16,-1 0 0 0,1-3 0 0,-4-4 0 15,-1-2 0-15,5-4-512 0,-4 2-651 16,-4-5 122-16,7-2 119 0,-7 1 85 0,0-3 67 15,0-12 94-15,0 19 36 0,0-19 92 16,-4 18 29-16,4-18 22 0</inkml:trace>
          <inkml:trace contextRef="#ctx0" brushRef="#br0" timeOffset="-35818.7212">-12154 6859 2311 0,'8'8'699'0,"-1"-1"-134"16,-7-7-32-16,8 8-55 0,-8-8-32 0,0 0-90 15,0 0-103-15,0 0-176 0,0 0-100 16,0 0-246-16,0 0-691 0,0 0 80 0,0 0 86 16,0 0 103-16,0 0 41 0,0 0 71 0,-34-44 70 15</inkml:trace>
          <inkml:trace contextRef="#ctx0" brushRef="#br0" timeOffset="-34908.1884">-13417 5801 1482 0,'0'0'596'0,"0"0"-46"0,-11-13-43 0,11 13-28 0,0 0-21 16,0 0-48-16,0 0-21 0,-23 29-80 16,19-17 24-16,4-12-55 0,0 23-18 0,0-23-38 15,11 29-17-15,1-15 13 0,-5-1 12 0,12-3-46 16,0-2-30-16,0-1 5 0,4-2-1 15,-5-1-50-15,5-3-3 0,-4-2-31 0,0-1-5 16,0-3-61-16,-8 0-39 0,4-4-89 0,-4 1-72 16,-3 2-87-16,-8 6-159 15,7-11-396-15,-7 11-144 0,0 0 77 0,0 0 79 0,0 0 144 16,0 0-1-16,0 0 60 0,0 0 110 16,0 0 45-16,-41 18 80 0</inkml:trace>
        </inkml:traceGroup>
      </inkml:traceGroup>
    </inkml:traceGroup>
    <inkml:traceGroup>
      <inkml:annotationXML>
        <emma:emma xmlns:emma="http://www.w3.org/2003/04/emma" version="1.0">
          <emma:interpretation id="{EEF33F84-41CE-4D44-AF1F-C3AF0D487091}" emma:medium="tactile" emma:mode="ink">
            <msink:context xmlns:msink="http://schemas.microsoft.com/ink/2010/main" type="paragraph" rotatedBoundingBox="27140,8432 17181,8144 17226,6590 27185,68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2D91D7-7BD0-4F06-BBF7-EB0121613EC8}" emma:medium="tactile" emma:mode="ink">
              <msink:context xmlns:msink="http://schemas.microsoft.com/ink/2010/main" type="line" rotatedBoundingBox="27140,8432 17181,8144 17226,6590 27185,6878"/>
            </emma:interpretation>
          </emma:emma>
        </inkml:annotationXML>
        <inkml:traceGroup>
          <inkml:annotationXML>
            <emma:emma xmlns:emma="http://www.w3.org/2003/04/emma" version="1.0">
              <emma:interpretation id="{7A13ABCA-2443-44CD-B797-BCB31CA0DE2D}" emma:medium="tactile" emma:mode="ink">
                <msink:context xmlns:msink="http://schemas.microsoft.com/ink/2010/main" type="inkWord" rotatedBoundingBox="27146,8250 19686,8035 19724,6747 27183,6963"/>
              </emma:interpretation>
              <emma:one-of disjunction-type="recognition" id="oneOf10">
                <emma:interpretation id="interp50" emma:lang="en-US" emma:confidence="0">
                  <emma:literal>+forin.</emma:literal>
                </emma:interpretation>
                <emma:interpretation id="interp51" emma:lang="en-US" emma:confidence="0">
                  <emma:literal>+forn.</emma:literal>
                </emma:interpretation>
                <emma:interpretation id="interp52" emma:lang="en-US" emma:confidence="0">
                  <emma:literal>tforin.</emma:literal>
                </emma:interpretation>
                <emma:interpretation id="interp53" emma:lang="en-US" emma:confidence="0">
                  <emma:literal>tforn.</emma:literal>
                </emma:interpretation>
                <emma:interpretation id="interp54" emma:lang="en-US" emma:confidence="0">
                  <emma:literal>+fornn.</emma:literal>
                </emma:interpretation>
              </emma:one-of>
            </emma:emma>
          </inkml:annotationXML>
          <inkml:trace contextRef="#ctx0" brushRef="#br0" timeOffset="-78292.4097">-3756 3621 1282 0,'0'0'566'0,"4"-17"-39"0,-4 17-13 16,0 0-58-16,4-14-54 15,-4 14-34-15,0 0-40 0,0 0-36 0,0 0-18 16,0 0-28-16,0 0-19 0,0 0-24 0,0 0-29 16,0 0-18-16,-26 37-3 0,22-26-20 15,-4 2-20-15,-3-1 5 0,7 0-13 0,-7 1-5 16,7 1-8-16,-3-2-41 0,-1 0 15 0,0-2-14 15,1 0 7-15,7-10-11 0,-8 17 11 16,8-17-3-16,-7 11 16 0,7-11 2 0,-11 6-28 16,11-6 36-16,0 0-23 0,0 0 26 0,0 0-34 15,0 0 36-15,-23-22 2 0,19 8 16 16,4-3-18-16,-4-5-5 0,1-4-30 16,3 0-52-16,-4-9 0 0,0 0 0 0,0 0 0 15,0-3 0-15,-3-5 0 0,3-1 0 16,0 0 0-16,-7 4 0 0,4-2 0 0,-1-1 0 15,0 1 0-15,1 2 0 0,3 6 0 16,-3 3 0-16,-1 6 0 0,4 2-21 0,4 8-235 16,-3 4-69-16,3 11-156 0,0 0-287 0,0 0-248 15,0 0 89-15,0 0 87 0,-12 70 83 16,5-30 86-16,-5 4 72 0,1 20 26 0,-4 2 86 16</inkml:trace>
          <inkml:trace contextRef="#ctx0" brushRef="#br0" timeOffset="-78107.9261">-4020 4276 1830 0,'8'9'709'0,"-8"-9"-36"0,0 0-87 16,0 0-36-16,8 13-45 0,-8-13-73 0,0 0-20 16,11 9-102-16,-11-9-97 0,0 0-119 15,11 5-135-15,-11-5-243 0,0 0-706 0,0 0 81 16,11 4 105-16,-11-4 67 0,0 0 100 0,0 0 104 15,0 0 14-15,0 0 17 0</inkml:trace>
          <inkml:trace contextRef="#ctx0" brushRef="#br0" timeOffset="-77396.4256">-4683 3712 1587 0,'0'0'486'0,"0"0"-41"16,-8-37-22-16,8 37-55 0,11-24-17 0,-7 13-29 16,4 1-22-16,-1-2-24 0,5 6-35 0,3-2-13 15,-4 1-18-15,4 2-11 0,0 2-32 16,4 3-6-16,0-2-28 0,0 4-14 0,3-1 18 16,1 3-40-16,0 1-2 0,-1-2 0 0,5 4 2 15,-8-2-5-15,-1-1-18 16,1 1-28-16,0-2-7 0,-8 1 17 0,5 0-20 15,-16-4-3-15,18 6-10 0,-10-1 26 0,-8-5-26 0,0 0 31 16,11 10 7-16,-11-10-28 16,0 0 19-16,0 0-24 0,0 0 0 0,-22 16 13 15,10-9-5-15,-3-3-8 0,4 0-10 0,-4 2-3 16,0 0 36-16,0-2-33 0,-8 2-15 16,4 1 2-16,-3-2-8 0,-1 2-4 0,0 0 22 15,1 1-5-15,-1-2 16 0,0 0-31 16,1 1 2-16,3 0-7 0,0-4 13 0,0 2 9 15,0-3-9-15,4 1-8 0,-4-3-8 0,4 0 3 16,15 0 10-16,-34-5-13 0,19 2 26 16,0-2-24-16,0-2 14 0,0-2-8 15,0 1 15-15,4 0 3 0,-1 1 7 0,1-2 14 16,0 3-4-16,11 6-14 0,-15-12 2 16,15 12-3-16,-15-9 16 0,15 9-21 0,-12-5-7 15,12 5 12-15,0 0 0 0,0 0-2 0,0 0-13 16,-7 31 0-16,7-17 5 15,0 4 11-15,-4 2-9 0,0 5-9 0,-3 0 7 16,-1 3-3-16,-3 0 27 0,-1 1-22 0,-3 0 1 0,0-3-11 16,4-1-7-16,-8-2-51 0,4-1-29 15,0-5-79-15,-4-5-74 0,8 3-169 0,-8-5-617 16,8-5 51-16,-5-1 121 0,16-4 194 16,-30-7-54-16,11-2 51 0,4-2 80 0,-7-10 46 15,3-6 90-15</inkml:trace>
          <inkml:trace contextRef="#ctx0" brushRef="#br0" timeOffset="-77023.2937">-5196 3712 1602 0,'0'0'563'0,"0"0"-49"0,-27-29-35 15,27 29-59-15,-7-22-18 0,7 10-34 0,0 12-40 16,-4-23-18-16,0 13-34 0,4 10-12 16,0-19-39-16,0 19-10 0,0 0-31 0,4-20-20 15,-4 20-8-15,0 0-25 0,15-1-11 0,-15 1 11 16,0 0-29-16,23 23-12 0,-16-10-16 15,1 3-2-15,-1 7 20 0,-3-3-13 16,4 1-17-16,-8 1-1 0,0-2-7 0,0-2-11 16,-8 4-40-16,4-1-26 0,-7-1-54 15,4 1-54-15,-5-5-81 0,-3 0-113 0,-7-3-292 0,7 1-353 16,3-6 87-16,-3-3 33 0,0 0 141 16,0-3 26-16,15-2 73 0,-26-2 57 15,10-2 39-15</inkml:trace>
          <inkml:trace contextRef="#ctx0" brushRef="#br0" timeOffset="-76404.5364">-5536 3679 1727 0,'-7'-18'630'0,"7"18"-46"15,-4-18-21-15,4 5-59 0,0 13-28 0,-4-19-48 16,4 19-75-16,4-22-26 0,-4 22-4 16,0-16-52-16,0 16-5 0,4-14-17 0,-4 14-44 15,0 0-16-15,11-11-20 0,-11 11-8 0,0 0-35 16,15 2 2-16,-15-2-36 0,0 0-8 16,19 13-25-16,-11-6 13 0,-1 2-21 0,-7-9 21 15,8 13-42-15,-1-6 11 0,-7-7-30 16,8 13-11-16,-8-13 0 0,4 12 0 15,-4-12 0-15,0 0 0 0,0 0 0 0,-12 19 0 16,12-19 0-16,-19 6 0 0,19-6 0 0,-22 2 0 16,11-2 0-16,11 0 0 0,-34 4 0 15,15-4 0-15,0 1 0 0,0-1 0 0,-7 1 0 16,3 1 0-16,0-2 0 0,-7 4 0 0,4-3 0 16,-1 2 0-16,1-1 0 0,0 2 0 15,-1 0 0-15,-3-3 0 0,4 3 0 0,-5-3 0 16,5 1 0-16,-4-1 0 0,4 1 0 0,-5 0 0 15,5-2 0-15,-4 2 0 0,3-2 0 16,-3 0 0-16,0 0 0 0,0-2 0 0,-8 2 0 16,8 0 0-16,0-2 0 0,3 0 0 15,1 2 0-15,0-1 0 0,-1-1 0 16,5 1 0-16,3 1 0 0,-4-3 0 0,8 3 0 16,15 0 0-16,-30 0 0 0,15 0 0 0,15 0 0 15,-23-1 0-15,23 1 0 0,-19-1 0 16,19 1 0-16,-15-2 0 0,15 2 0 15,-15-4 0-15,15 4 0 0,-15-4 0 0,15 4 0 0,-11-6 0 16,11 6 0-16,-12-8 0 0,12 8 0 16,0 0 0-16,-11-15-41 0,11 15-198 0,-4-10-127 15,4 10-445-15,0 0-254 0,-3-17 100 0,3 17 95 16,0 0 169-16,3-24-19 16,1 13 85-16,4-4 34 0,-5 0 92 0,5-3 4 15</inkml:trace>
          <inkml:trace contextRef="#ctx0" brushRef="#br0" timeOffset="-76215.4475">-6041 3081 2170 0,'0'0'783'0,"8"-11"-38"16,-8 11-89-16,0 0-47 0,11-12-67 0,-11 12-66 16,0 0-40-16,8-10-68 0,-8 10-84 0,0 0-115 15,0 0-138-15,0 0-195 0,7-19-184 16,-7 19-699-16,0 0 77 0,0 0 56 0,0 0 85 15,0 0 128-15,0 0 50 0,-30 43 86 16,19-33 4-16,-1-2 93 0</inkml:trace>
          <inkml:trace contextRef="#ctx0" brushRef="#br0" timeOffset="-81227.2462">-1866 3771 1274 0,'-15'2'435'0,"15"-2"-12"16,0 0-57-16,-19 0-36 0,19 0-20 0,0 0-42 15,0 0-1-15,-15 1-47 0,15-1 2 16,0 0-19-16,0 0 4 0,0 0-15 0,0 0-26 15,0 0-12-15,0 0-3 0,0 0-10 0,52 2 7 16,-33-4-43-16,0 2-2 0,4 0-1 16,-4 0-38-16,0 0 15 0,3 0-22 0,-3 0 12 15,0 2-18-15,0-2-33 0,3 2 18 16,-7-2-11-16,4 2-30 0,-4-1-5 0,0 1-16 16,1 0-22-16,-1 0 4 0,-15-2-76 15,22 5-52-15,-22-5-86 0,19 4-131 0,-19-4-110 16,11 0-331-16,-11 0 57 0,0 0 82 15,16 4 84-15,-16-4 11 0,0 0 92 0,0 0 61 0</inkml:trace>
          <inkml:trace contextRef="#ctx0" brushRef="#br0" timeOffset="-75136.0464">-7214 3432 1535 0,'0'0'551'0,"0"0"-80"15,0 0-23-15,19 13 12 0,-19-13-73 16,8 15-26-16,-1-6-34 0,-7-9-22 0,4 22-18 16,4-11-26-16,-8 1-26 0,7 0-35 15,-7-12-13-15,8 24-13 0,-5-15-44 0,1 4 21 16,-4-13-20-16,8 15-6 0,-8-15-17 0,4 14-24 15,-4-14 8-15,3 15-15 0,-3-15-15 16,8 10 4-16,-8-10-2 0,0 0 16 16,4 12-16-16,-4-12 5 0,0 0-31 0,0 0 11 0,0 0 4 15,0 0-1-15,0 0-24 16,-12 18-18-16,12-18 0 0,0 0 3 0,-11 3-21 16,11-3 16-16,-15 4-10 0,15-4-11 0,-19 4 3 15,19-4-11-15,-19 2 16 0,4 0 0 16,15-2-16-16,-26 6 3 0,7-5 21 0,4 0-11 15,-8 2 1-15,4-2 25 0,-3 2-21 0,-5-1 3 16,1 0-5-16,-4 1-5 0,-4-1-16 16,0 1 6-16,0 1 27 0,0-2-12 0,-4 1-13 15,0-2-5-15,1 2 3 0,-1-2 2 16,0-1 8-16,1 2 7 0,-1-2 3 0,0 0-18 16,1 0 26-16,-1-2-26 0,8 2 8 15,-4-1 4-15,0-2 6 0,7 0 8 16,-3 0-10-16,4 1-4 0,-1-1 6 0,1-1-2 15,0-1-24-15,3 2 16 0,0-4-8 0,1 2 13 16,-1-1-3-16,4-2-4 0,0 0 4 16,1 0-25-16,-1 1 12 0,4-3 3 0,3 1 34 15,-3 1-22-15,8 0 12 0,-5 1-9 0,1-3 11 16,11 10 17-16,-15-11-9 0,15 11-11 16,-11-10 28-16,11 10-30 0,-12-6 9 0,12 6-14 15,0 0 9-15,0 0 22 0,0 0-22 16,0 0 47-16,0 0-28 0,-22 11 17 15,22-11-12-15,-4 21-3 0,0-9-15 0,-3 1 15 16,3 6-2-16,-7-3 17 0,3 4-17 0,-3 4 10 16,-4-2-21-16,3 4 0 0,-7-3-15 15,4 0-46-15,-4 2-38 0,4-3-65 0,-3-1-40 16,2-5-85-16,1-6-218 0,0 5-534 16,4-2 76-16,-4-2 129 0,7-3 61 0,-3-3 71 15,11-5 44-15,-11 6 84 0,11-6 42 0,0 0 61 16</inkml:trace>
          <inkml:trace contextRef="#ctx0" brushRef="#br0" timeOffset="-81810.8324">-1331 3398 1441 0,'0'0'606'16,"-4"-19"-22"-16,4 19-29 0,0-16-38 0,0 16-12 0,0 0-40 15,-3-20-40-15,3 20-15 0,0 0-63 16,0-13-36-16,0 13-12 0,0 0-35 16,0 0-18-16,0 0 17 0,0 0-40 0,0 0 10 15,0 0-44-15,0 0-33 0,0 0-4 0,0 0-152 16,-8 40 0-16,8-40 0 0,0 30 0 15,-4-14 0-15,8 1 0 0,-4 4 0 0,0-4 0 16,0 6 0-16,0-1 0 0,4 0 0 16,-4-2 0-16,4-1 0 0,-4 5 0 0,0-7 0 15,3 3 0-15,-3-1 0 0,4 3 0 0,0-3 0 16,0 2 0-16,0-4 0 0,-4 1 0 16,3-2 0-16,1 0 0 0,-4 0 0 15,4-3 0-15,0 1 0 0,-1-3 0 0,-3-11 0 16,4 24 0-16,0-14 0 0,-4-10 0 0,0 17 0 15,0-17 0-15,4 14 0 0,-4-14 0 16,3 13-1209-16,-3-13 81 0,0 0 132 0,0 0 87 16,0 0 90-16,0 0 72 0,0 0 78 0,0 0 106 15,0 0 3-15,0 0 107 0</inkml:trace>
          <inkml:trace contextRef="#ctx0" brushRef="#br0" timeOffset="-80075.0989">-2639 3692 1482 0,'0'0'547'15,"0"-19"-4"-15,0 19-11 0,0 0-22 0,0 0-37 16,0-20-40-16,0 20 2 0,0 0-48 16,0 0-60-16,-4-15 1 0,4 15-29 0,0 0-55 15,0 0-12-15,0 0-37 0,0 0-6 16,0 0 1-16,0 0-57 0,0 0 51 0,-27 37-94 15,24-26 20-15,-1 3-13 0,-4 0 34 16,1-1-55-16,3 1-52 0,-3-1-24 0,-1 1 0 16,0-1 0-16,5 2 0 0,-5-1 0 0,1-3 0 15,3 2 0-15,-4-2 0 16,8-11 0-16,-7 20 0 0,7-20 0 0,-8 15 0 0,8-15 0 16,-7 11 0-16,7-11 0 0,-8 5 0 15,8-5 0-15,0 0 0 0,0 0 0 0,0 0 0 16,0 0 0-16,-19-20 0 0,19 20 0 15,-7-18 0-15,3 3 0 0,4 15 0 0,0-27 0 0,0 11 0 16,-4-3 0-16,4 1 0 16,0-4 0-16,-4-4 0 0,4-3 0 0,-3-4 0 15,-1-2 0-15,0-1 0 0,0-3 0 0,1-5 0 16,-5 0 0-16,0-1 0 0,1 4 0 16,-1 3 0-16,1 5 0 0,3-1 0 0,0 5 0 15,1 4 0-15,-1 1 0 0,0 2 0 16,0 6-213-16,4 2-69 0,0 14 1 0,4-18-111 15,-4 18-209-15,0 0-403 0,0 0 111 0,0 0 69 16,0 0 53-16,0 0 85 16,-11 44 90-16,7-20 7 0,-4 5 93 0,5 5 35 15</inkml:trace>
          <inkml:trace contextRef="#ctx0" brushRef="#br0" timeOffset="-78858.099">-3167 4285 1633 0,'0'0'524'0,"0"0"-37"16,-27 13-45-16,27-13-45 0,-22 0-46 0,3 0-57 16,0-1-76-16,0-2-75 0,0 2-69 15,-3-2-148-15,-1-11-266 0,-3 11-446 16,7-2 64-16,-4 2 80 0,4-1 145 0,-3-3-43 15,3 2 36-15,-4 0 84 0</inkml:trace>
          <inkml:trace contextRef="#ctx0" brushRef="#br0" timeOffset="-79071.4005">-3073 3545 1561 0,'0'0'571'0,"0"0"-11"15,-4-14-81-15,4 14-36 0,0 0-46 16,0 0-37-16,0 0-42 0,0 0-8 0,0 0-52 16,0 0-10-16,0 0-48 0,0 0 10 0,0 0-28 15,12 56-3-15,-9-41-26 0,1 0-14 16,-4 1-19-16,4 0 0 0,0 2-38 0,-4-3 8 16,0 0-31-16,0 2-36 0,0-17 13 15,-4 28 15-15,0-14-23 0,0-4 0 16,4-10-18-16,-11 19 11 0,3-11-24 0,8-8-2 15,-11 9 0-15,11-9-10 0,-19 1 4 16,19-1 9-16,0 0-16 0,-30-13-3 0,19 3 27 16,-1-4-4-16,5-3-2 0,-8-6 8 0,4 1-6 15,-1-3-4-15,1 5 15 0,0-1 7 16,3 4-15-16,1 0 18 0,3 2 26 0,-4 2-13 16,4 0-16-16,-3 1 11 0,7 12-8 15,-8-16-13-15,8 16-7 0,-3-14 25 0,3 14-18 16,0 0-7-16,0 0-1 0,0 0 3 15,0 0-15-15,0 0 23 0,0 0-5 0,0 0-11 16,0 0 8-16,0 0-2 0,0 0-1 16,0 0-17-16,0 0 15 0,0 0 15 0,11 40-22 15,-11-40-1-15,4 21 8 0,-4-21 0 16,0 22 8-16,0-10-19 0,0-12 11 0,-4 24 0 16,0-9-2-16,4-3 2 0,-7 0-10 0,3 1-6 15,-4-3-4-15,1 2-34 0,-1-2-20 16,-3 0-31-16,3-3-21 0,8-7-30 0,-19 13-26 15,12-6-58-15,7-7-78 0,-15 7-194 0,15-7-429 16,-15 10 60-16,7-5 141 16,8-5 41-16,-11 10 65 0,11-10 50 0,-11 13 75 15,7-4 63-15</inkml:trace>
          <inkml:trace contextRef="#ctx0" brushRef="#br0" timeOffset="-79835.0554">-2715 4331 1443 0,'4'14'530'16,"-4"-14"-54"-16,0 0-46 0,0 0-41 0,0 0-23 0,4 14-43 15,-4-14-31-15,0 0-49 16,0 0-72-16,0 0-53 0,0 0-69 0,0 0-101 15,0 0-211-15,0 0-572 0,0 0 78 0,0 0 96 16,0 0 47-16,0 0 46 0,0 0 58 16,0 0 65-16</inkml:trace>
          <inkml:trace contextRef="#ctx0" brushRef="#br0" timeOffset="-74842.5154">-8164 3164 1546 0,'-23'-4'642'16,"23"4"-71"-16,-18 2-80 0,18-2-22 15,-27 10-52-15,20-5-43 0,-5 4-49 0,5 3-5 16,-1-1-49-16,4 0-18 0,4-11-27 0,-3 19-29 16,3-19 5-16,7 18-36 0,1-9-7 15,-8-9-16-15,19 10 21 0,-4-7-8 0,0 0-23 16,-15-3 1-16,34-6-9 0,-19 1-33 0,4-2 8 16,-4-4-21-16,0-3-61 15,0 0-31-15,-4-1-74 0,0-2-76 0,-7 6-42 16,0-1-110-16,-4 12-353 0,0 0-376 0,-11-27 84 15,11 27 153-15,-15-7 27 0,0 7 78 16,15 0 65-16,-31 5 61 0,13 2 82 0</inkml:trace>
        </inkml:traceGroup>
        <inkml:traceGroup>
          <inkml:annotationXML>
            <emma:emma xmlns:emma="http://www.w3.org/2003/04/emma" version="1.0">
              <emma:interpretation id="{1360069E-D8EE-4B38-B644-E328BE7761FC}" emma:medium="tactile" emma:mode="ink">
                <msink:context xmlns:msink="http://schemas.microsoft.com/ink/2010/main" type="inkWord" rotatedBoundingBox="20001,8226 17181,8144 17226,6590 20045,6672"/>
              </emma:interpretation>
              <emma:one-of disjunction-type="recognition" id="oneOf11">
                <emma:interpretation id="interp55" emma:lang="en-US" emma:confidence="1">
                  <emma:literal>smee</emma:literal>
                </emma:interpretation>
                <emma:interpretation id="interp56" emma:lang="en-US" emma:confidence="0">
                  <emma:literal>smre</emma:literal>
                </emma:interpretation>
                <emma:interpretation id="interp57" emma:lang="en-US" emma:confidence="0">
                  <emma:literal>csmre</emma:literal>
                </emma:interpretation>
                <emma:interpretation id="interp58" emma:lang="en-US" emma:confidence="0">
                  <emma:literal>csmee</emma:literal>
                </emma:interpretation>
                <emma:interpretation id="interp59" emma:lang="en-US" emma:confidence="0">
                  <emma:literal>hmre</emma:literal>
                </emma:interpretation>
              </emma:one-of>
            </emma:emma>
          </inkml:annotationXML>
          <inkml:trace contextRef="#ctx0" brushRef="#br0" timeOffset="-73999.6136">-9133 2841 1689 0,'-11'-17'630'0,"-1"10"-47"15,1 2-35-15,-4 0-54 0,15 5-41 0,-27-2-49 16,9 4-12-16,2 6-62 0,1 3-7 0,4 1-34 15,-4 1-51-15,7 4-33 0,-3 2-8 16,4 0-26-16,3 3 14 0,4-3-62 0,4-1 10 16,3 3-67-16,1-3 29 0,-1 3-41 15,8-2 2-15,0-1-10 0,0-3-20 16,4-2-21-16,-4 0 10 0,4-4 11 0,-4 0-26 16,-3-4 13-16,-1 0 22 0,-11-5-4 0,19 3-10 15,-19-3 9-15,0 0-4 0,0 0 10 0,0 0 7 16,0 0-35-16,0 0-3 0,0 0 10 15,-49-20 6-15,26 16-21 0,1 3 26 16,-5-1-9-16,-3 4-1 0,4-1-1 0,-5 7 1 16,1-2-6-16,4 2 21 0,-1 3-31 0,1 6 0 15,-4 3 0-15,3 3 0 0,1 3 0 16,3 4 0-16,5 3 0 0,-1 4 0 0,0 3 0 16,8-1 0-16,-8 19 0 0,7-10 0 0,9-3 0 15,-1 1 0-15,8 2 0 0,-1 1 0 16,5 15 0-16,7-4 0 0,4-2 0 0,4-2 0 15,7-3 0-15,7-3 0 0,5-3 0 0,7-5 0 16,4 1 0-16,-1-6 0 16,9-8 0-16,-5 1 0 0,5-7 0 0,-1-2 0 15,0-2 0-15,-7-8 0 0,-4-3 0 0,0-2 0 16,0-1 0-16,4-5 0 0,-4 3-116 16,-7-3-1059-16,-1-3 111 0,1 3 73 0,-9-5 133 15,-2-1 52-15,-5-2 136 0,-3 0 27 0,-8-1 85 16,4-3 15-16,-8 3 72 0</inkml:trace>
          <inkml:trace contextRef="#ctx0" brushRef="#br0" timeOffset="-69596.299">-10034 3481 1218 0,'0'0'392'0,"0"0"4"16,0 0-42-16,0 0-4 0,0 0-4 0,0 0-19 15,0-15-4-15,0 15-16 0,0 0-20 0,0 0-39 16,0 0-10-16,0 0-13 0,0 0-4 16,0 0-1-16,0 0-39 0,0 0 22 0,0 0-42 15,0 0-10-15,0 0-15 0,0 0 12 16,0 0-20-16,18 38-3 0,-14-28 11 0,-4-10-36 16,4 21-8-16,0-10-15 0,-1 2 7 15,1 0 8-15,-4-13-30 0,4 22 2 16,-4-9-5-16,0-13-3 0,0 20-18 0,0-20 6 15,-4 22 7-15,4-22-12 0,-4 18-6 0,4-18-5 0,-11 12-31 16,11-12 1-16,-7 11-29 16,7-11 29-16,-15 3-27 0,15-3 6 0,0 0-5 15,-23-3-18-15,23 3 5 0,-15-8 3 0,15 8 2 16,-19-15 3-16,15 7 7 0,4 8 1 16,-11-11 7-16,11 11-8 0,-11-10-2 0,11 10-3 15,-12-11 0-15,12 11 1 0,0 0-6 16,0 0-8-16,0 0 21 0,-15-1-2 0,15 1 9 15,0 0 1-15,0 0 2 0,0 0 6 0,-11 23-6 16,11-23 26-16,-4 12 20 16,4-12-2-16,-7 12-11 0,7-12 0 0,-12 9 6 15,12-9 12-15,-11 8-30 0,11-8 20 0,-19 7 11 16,19-7-14-16,-19 0-7 0,19 0 8 16,-22-4-47-16,22 4 14 0,-23-8-6 0,12 2 5 15,-1-2-23-15,5 0 11 0,-5 0-13 0,1-1 2 16,11 9 11-16,-15-16-6 0,8 9-25 15,7 7 15-15,-12-9 8 0,12 9-11 0,0 0 11 16,-11-9-8-16,11 9 29 0,0 0-27 0,0 0 22 16,0 0-14-16,0 0-7 0,-11 28-11 15,11-28 29-15,0 15-3 0,0-15 0 16,-4 19 38-16,0-11-12 0,4-8 20 16,-11 18 26-16,3-9 2 0,1-3-7 0,7-6 7 0,-19 14-4 15,7-10-4-15,-3-1 24 0,15-3 7 16,-18 4-30-16,2-3-8 0,16-1 2 15,-26-5-4-15,11 2-1 0,0-3-2 0,4 0-10 16,-5-3 4-16,5 1 6 0,-4-3-21 0,0 0 39 16,7 0-31-16,-3 0 5 0,0-2-10 15,3 0-5-15,1 2 5 0,3-1 2 16,0 0-2-16,4 12-18 0,-4-19 3 0,4 19 10 0,0-16-29 16,0 16 22-16,0 0 11 15,4-21-24-15,-4 21 17 0,0 0-10 0,12-8 8 0,-12 8-8 16,0 0 12-16,0 0 1 0,26 8-13 15,-26-8 18-15,19 18 13 0,-12-9-34 16,-3 5 62-16,4-1-54 0,-1 2 31 0,-7 3-13 16,0-1 18-16,0 4 18 0,-4 1-10 15,-3 6-13-15,-4-2-36 0,-8 7 0 0,-4-3 0 16,4 0 0-16,-7-2 0 0,3-2 0 0,-7 1 0 16,7-3 0-16,-3-6 0 0,3 0 0 15,1-6-175-15,-1-1-83 0,4-2-83 0,0 0-176 16,4-5-509-16,0-2 46 0,15-2 109 0,-22-6 78 15,7 2 89-15,7-5 105 0,8 9 23 16,-11-24 44-16,11 8 45 0</inkml:trace>
          <inkml:trace contextRef="#ctx0" brushRef="#br0" timeOffset="-69051.1055">-11045 3285 1873 0,'0'0'568'0,"0"0"-25"0,11-26-49 15,-11 26-33-15,15-8-26 0,-15 8-46 16,23-2-48-16,-8 4-4 0,-15-2-45 0,34 12-26 16,-19 0-22-16,0 1-27 0,0 4-20 0,-7 1-33 15,-1 4 18-15,-3 0-29 0,-4-3-12 16,-4 5 3-16,-3-1-32 0,-5 1-22 15,1 0-37-15,-4 3-27 0,0-4 0 0,-4-3-106 16,0 2-53-16,0-3-100 0,0-10-235 16,-7 2-587-16,0 1 75 0,3-6 115 0,0 0 71 15,-3-4 95-15,3-2 49 0,-3-4 56 0,3 0 90 16,-3 0 31-16</inkml:trace>
          <inkml:trace contextRef="#ctx0" brushRef="#br0" timeOffset="-74531.4407">-8854 3420 1610 0,'-8'-17'535'0,"5"2"-13"16,-1-1-31-16,-4 6-20 0,8 10-43 0,-4-21-27 15,4 21-58-15,0-12-17 0,0 12-50 0,0 0-20 16,0 0-41-16,0 0-10 0,4-17-39 16,-4 17 26-16,0 0-46 0,0 0-3 0,0 0 16 15,19 31-23-15,-15-18-11 0,0 1-15 16,-4 4-10-16,0-2-26 0,0 2 11 0,-4 2-1 15,-4-1-22-15,1 1 4 0,-5 1-58 0,1-2-8 16,-4 3-21-16,0-4-45 16,-4 0-57-16,-3-2-69 0,3-2-59 0,-8 1-130 15,1-5-257-15,3-1-298 0,-7-4 17 0,7-4 107 16,-3 3 62-16,-4-6 138 0,3-1 13 0,1 0 105 16,0-4 29-16,3 2 32 0</inkml:trace>
          <inkml:trace contextRef="#ctx0" brushRef="#br0" timeOffset="-69308.8361">-10419 2802 1858 0,'-15'-18'750'0,"0"7"-67"0,-4 2-10 0,0 6-115 16,0 4-58-16,0 3-24 0,0 7-54 16,-3 3-38-16,3 2-18 0,0 6-54 0,0-1-10 15,4 3-89-15,8 1-3 0,-1-1-23 0,4 0-26 16,4-6-25-16,4 3-136 0,4-2 0 16,7-4 0-16,-4 1 0 0,12-4 0 15,-1-4 0-15,5-1 0 0,7-2 0 0,3-5 0 16,-7 2 0-16,4-4 0 0,-3 0 0 15,3 1 0-15,-8-2-154 0,-7 0-133 0,3-1-230 16,-7 4-640-16,-15 0 161 0,16 0 78 0,-16 0 157 16,0 0 29-16,0 0 46 0,0 0 90 15,-46 17 58-15,24-8 65 0</inkml:trace>
        </inkml:traceGroup>
      </inkml:traceGroup>
    </inkml:traceGroup>
    <inkml:traceGroup>
      <inkml:annotationXML>
        <emma:emma xmlns:emma="http://www.w3.org/2003/04/emma" version="1.0">
          <emma:interpretation id="{A1CAE062-328A-413D-8479-F0C714284FB5}" emma:medium="tactile" emma:mode="ink">
            <msink:context xmlns:msink="http://schemas.microsoft.com/ink/2010/main" type="paragraph" rotatedBoundingBox="20660,2597 29240,2547 29253,4842 20674,48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BB9B614-858F-41B4-9FF1-AF869E7BA1A5}" emma:medium="tactile" emma:mode="ink">
              <msink:context xmlns:msink="http://schemas.microsoft.com/ink/2010/main" type="line" rotatedBoundingBox="20660,2597 29240,2547 29253,4842 20674,4892"/>
            </emma:interpretation>
          </emma:emma>
        </inkml:annotationXML>
        <inkml:traceGroup>
          <inkml:annotationXML>
            <emma:emma xmlns:emma="http://www.w3.org/2003/04/emma" version="1.0">
              <emma:interpretation id="{34CD4552-3D81-449E-B9A8-B3AEABDABFB8}" emma:medium="tactile" emma:mode="ink">
                <msink:context xmlns:msink="http://schemas.microsoft.com/ink/2010/main" type="inkWord" rotatedBoundingBox="20651,3530 25280,3392 25319,4704 20690,4843"/>
              </emma:interpretation>
              <emma:one-of disjunction-type="recognition" id="oneOf12">
                <emma:interpretation id="interp60" emma:lang="en-US" emma:confidence="0">
                  <emma:literal>15</emma:literal>
                </emma:interpretation>
                <emma:interpretation id="interp61" emma:lang="en-US" emma:confidence="0">
                  <emma:literal>135</emma:literal>
                </emma:interpretation>
                <emma:interpretation id="interp62" emma:lang="en-US" emma:confidence="0">
                  <emma:literal>155</emma:literal>
                </emma:interpretation>
                <emma:interpretation id="interp63" emma:lang="en-US" emma:confidence="0">
                  <emma:literal>1</emma:literal>
                </emma:interpretation>
                <emma:interpretation id="interp64" emma:lang="en-US" emma:confidence="0">
                  <emma:literal>1s</emma:literal>
                </emma:interpretation>
              </emma:one-of>
            </emma:emma>
          </inkml:annotationXML>
          <inkml:trace contextRef="#ctx0" brushRef="#br1" timeOffset="-126473.4362">-3416 56 1968 0,'-12'-29'637'15,"1"5"-22"-15,-4 2-27 0,4 4-25 0,-1 2-43 0,-3 2-64 16,0 0 12-16,0 1-117 15,4 4 20-15,0 1-69 0,-1 1-3 0,1 2-25 0,11 5-69 16,-26 3 28-16,26-3-59 0,-19 16-20 16,7-3-141-16,5 9-13 0,3 1 0 15,-3 8 0-15,3 4 0 0,4 6 0 0,4 4 0 16,-1 1 0-16,1 2 0 0,4-3 0 16,-5 1 0-16,5-6 0 0,-1-4-6 0,-7-5-42 15,4 0 4-15,-4-6 31 0,-4-1 62 0,1-4 13 16,-5-3-62-16,-7-2 0 0,-4-3 0 15,-7-3 0-15,-8-2 0 0,-4-7 0 0,-3 0 0 16,-12-6 0-16,-15-7 0 0,4 0 0 0,0-5 0 16,7-2 0-16,4-4 0 15,8 1 0-15,11 3 0 0,4-4 0 0,4-1 0 16,7-4 0-16,11-1 0 0,5 2 0 0,10-2 0 16,8-5 0-16,23-13 0 0,7 3 0 15,12 4 0-15,22-3 0 0,0 0-594 0,8 5-584 16,3 8 129-16,-18 5 89 0,0 1 102 0,-5 3 98 15,5 3 105-15,-8 1 84 0,0 2-7 16,-15 3 89-16,-7 4 5 0</inkml:trace>
          <inkml:trace contextRef="#ctx0" brushRef="#br1" timeOffset="-124312.6858">-5079-12 1569 0,'-12'-12'601'16,"12"12"-56"-16,0 0-51 0,-7-10-38 0,7 10-52 16,0 0-43-16,0 0-15 0,0 0-52 0,0 0 13 15,0 0-43-15,0 0-34 0,0 0-4 16,0 0-42-16,45 12 11 0,-30-2-16 0,4 0-3 15,7 4-37-15,-3 1-4 0,0 0 1 0,3 4-21 16,-3-2-25-16,3 3-6 0,-7 1-15 16,0 1 18-16,0 1-28 15,-4 1-23-15,-4 1-39 0,-3-3 9 0,-5-2-35 0,1 2-42 16,0-2-29-16,-4-1-20 0,-4-2-34 16,-3 1-23-16,-1 0-58 0,-3 0-24 0,-1-3-63 15,-3-1-75-15,4-3-41 0,-8-2 36 16,8-1-33-16,-4-4 8 0,0 1 17 0,0-5 83 15,15 0 84-15,-27-11 45 0,12 5 147 0,4-4 67 16,-4-2 37-16,7 2 106 0,-3 2 48 16,0-3 26-16,3 2 28 0,8 9-5 0,-15-13 0 15,15 13-20-15,-11-8 45 0,11 8-35 0,0 0 10 16,0 0-3-16,-23 14-17 0,19-3 7 16,-3 3 11-16,-1 2-42 0,1 5 21 0,-5-1-26 15,5 5-28-15,-5-1-33 0,-3 0-28 16,4 3 0-16,-4-2-6 0,-4 0-9 15,4-2-88-15,-4-2-74 0,0 1-87 0,1-3-79 16,2 5-174-16,-6-6-717 0,7-5 115 16,0-2 80-16,-4-2 107 0,4-5 76 0,0-1 55 15,-4-3 81-15,4 0 80 0,-8-6 87 0</inkml:trace>
          <inkml:trace contextRef="#ctx0" brushRef="#br1" timeOffset="-123519.4218">-5683 156 1141 0,'0'0'494'0,"0"0"-31"0,8-12-48 16,-8 12-5-16,0 0-44 0,26 5-16 0,-26-5-19 15,27 11-27-15,-8 0-22 0,-4 0-8 16,0 1-21-16,0 1-23 0,-4 2-40 0,8 0-16 16,-8-1-8-16,-3 2-20 0,-1-2-32 0,1 0-5 15,-4-2-14-15,-1 2-6 16,-3-14-20-16,-3 20-2 0,3-20-42 0,-8 16 6 16,8-16-10-16,-15 10-24 0,15-10 3 0,-15 5-23 15,15-5-5-15,-23-3-8 0,23 3 0 0,-18-11 0 16,6 1 3-16,1-2 15 0,0-1-7 15,3-3 4-15,-3 4-7 0,3-1-8 16,1 3 21-16,3-2-1 0,4 12 9 0,-11-17-9 16,11 17-2-16,0 0 11 0,-4-8 14 0,4 8 27 15,0 0-27-15,0 0 1 0,0 0 2 16,0 0 8-16,-4 50 13 0,4-36-23 0,-4 1 12 16,4-1-25-16,-4 1 8 0,-3-1 20 0,3-2-16 15,0-1-4-15,-3 0 10 16,-1-1 2-16,8-10-10 0,-15 13-15 0,8-8 5 15,7-5-16-15,-15 4 3 0,15-4 23 0,0 0 3 16,-31-9-31-16,20 1 33 0,0-2-2 16,-1-6-8-16,5 1-8 0,-4 0 8 0,3 1-10 15,-3-1 18-15,7 3 17 0,-4 2-2 0,8 10-17 16,-11-17-4-16,11 17 1 0,-7-10 20 16,7 10-23-16,0 0-5 0,0 0 30 0,0 0-25 15,0 0-2-15,0 0 12 0,0 0-20 16,-8 35-1-16,8-35 14 0,-4 21 5 0,4-21 7 15,-3 22-7-15,-1-14 33 0,-4 3-11 0,1-1 16 16,-5-2 0-16,1 1 6 0,-8-3-34 16,4-2-6-16,-4-1-24 0,0-3-63 0,-7 0-55 15,3-3-24-15,1-2-86 0,-5-2-165 16,5-2-150-16,-5-3-310 0,5-1 45 16,-1-3 73-16,0 1 107 0,5-3 69 0,-1-1 39 15,4-1 56-15,3-4 10 0</inkml:trace>
          <inkml:trace contextRef="#ctx0" brushRef="#br1" timeOffset="-123358.9987">-5596-353 1405 0,'-19'-8'394'0,"-3"5"-110"16,3-1-118-16,0 5-163 0,0-2-584 0,-4 2 5 0,1 2 28 15,-1 3 121-15</inkml:trace>
          <inkml:trace contextRef="#ctx0" brushRef="#br1" timeOffset="-122672.9586">-6350-123 1543 0,'0'0'704'0,"0"0"-51"0,-4-21-75 16,4 21-45-16,0 0-98 0,0 0-26 0,0 0 11 15,0 0-57-15,0 0-9 0,0 0-60 16,0 0-7-16,19 44-54 0,-11-22-8 0,-5 7-7 16,5 1-32-16,-1 2-12 0,1 1 6 15,-4-1-14-15,3 0-35 0,1-1-34 16,-1-1-89-16,-3-5-8 0,4-1 0 0,-5-4 0 16,1-1 0-16,-4-5 0 0,4 1 0 0,-4-15 0 15,-4 18 0-15,4-18 0 0,-7 10 0 16,7-10 0-16,-15 4 0 0,15-4 0 0,0 0 0 15,0 0 0-15,-31-11 0 0,31 11 0 0,-18-6 0 16,18 6 0-16,-16-8 0 0,16 8 0 16,-11-6 0-16,11 6 0 0,-15-4 0 0,15 4 0 15,0 0 0-15,-19-1 0 0,19 1 0 16,0 0-41-16,-22 8-31 0,10-5 8 0,12-3-26 16,-19 11 21-16,8-6-5 0,-4 0 18 0,4 2 15 15,-1-2-13-15,-3-2 23 16,-4 4 0-16,4-2 26 0,0-1 0 0,-4 2-23 15,-3-1 33-15,3 2-7 0,-7-3-9 0,3 3 14 16,-7-1-26-16,0-1 20 0,-1 2-7 16,-6-3 13-16,-1 2 12 0,-7-1-12 0,-1 0 20 15,-3 0-18-15,0-1-8 0,0-1 6 0,0-2-3 16,4 3 10-16,4-4 18 0,-5 1-12 16,-6-2 14-16,10-1 16 0,1 2 8 15,-5-2 33-15,9 1-18 0,-1-2 26 0,4-3-52 16,0 2 57-16,0 0-54 0,8-4-17 15,-1 1-29-15,5-2 0 0,-1 0 0 0,8 0-41 16,-4-1-105-16,8 0-100 0,-1-1-87 16,5 1-197-16,3-2-532 0,0-1 135 0,4 13 52 15,0-29 87-15,4 14 102 0,-4-1 41 0,4 3 74 16,3 0 26-16,1-1 76 0</inkml:trace>
          <inkml:trace contextRef="#ctx0" brushRef="#br1" timeOffset="-121119.864">-5996-331 1392 0,'-15'-5'489'16,"15"5"5"-16,0 0-10 0,-15-3-18 0,15 3-13 15,0 0-5-15,0 0-59 0,-19-3 5 0,19 3-41 16,0 0-23-16,0 0-30 0,0 0-60 15,0 0-4-15,0 0-8 0,0 0-1 0,0 0 35 0,0 0-42 16,0 0 5-16,0 0-77 16,53-6 16-16,-34 6-28 0,4-3-23 0,7 1-113 15,-4-2 0-15,1 1 0 0,-1 0 0 16,12-1 0-16,-8-1 0 0,-4 1-164 0,1 0-172 16,3 2-283-16,-4 1-489 0,-7 1 71 0,-8-2 118 15,-11 2 95-15,15 3 74 0,-15-3 92 16,0 0 85-16,12 10 53 0,-12-10 39 0</inkml:trace>
          <inkml:trace contextRef="#ctx0" brushRef="#br1" timeOffset="-121792.6224">-7146 922 1906 0,'-15'4'710'16,"15"-4"-73"-16,0 0-46 0,-7 10-58 0,7-10-34 15,0 0-87-15,0 0-18 0,0 17-51 16,0-17-59-16,0 0-69 0,0 0-95 0,15 17-132 16,-15-17-104-16,0 0-267 0,22 1-649 0,-22-1 128 15,15 2 98-15,-15-2 110 0,0 0 74 16,19-2 23-16,-19 2 54 0,12-8 30 0</inkml:trace>
          <inkml:trace contextRef="#ctx0" brushRef="#br1" timeOffset="-126853.5884">-3145 241 1845 0,'-22'6'553'0,"22"-6"-18"0,-15 15-59 16,3-4-38-16,1 5-3 0,3 1-79 0,-7 5-11 15,4-2-45-15,0 4-37 0,-4 2-12 0,0 2-10 16,3-1-36-16,-3 0-42 0,0-2-53 16,4-1-51-16,-4-2-51 0,3-3-59 15,1-4-57-15,0 1-155 0,3-4-260 0,1-3-449 16,-5-1 71-16,12-8 74 0,-15 9 138 15,15-9 24-15,0 0 107 0,0 0 20 0,0 0 65 16</inkml:trace>
        </inkml:traceGroup>
        <inkml:traceGroup>
          <inkml:annotationXML>
            <emma:emma xmlns:emma="http://www.w3.org/2003/04/emma" version="1.0">
              <emma:interpretation id="{9FE76CD7-E7C9-4951-9884-D5B8033BFFF7}" emma:medium="tactile" emma:mode="ink">
                <msink:context xmlns:msink="http://schemas.microsoft.com/ink/2010/main" type="inkWord" rotatedBoundingBox="25429,2474 29308,2806 29124,4958 25245,4626"/>
              </emma:interpretation>
              <emma:one-of disjunction-type="recognition" id="oneOf13">
                <emma:interpretation id="interp65" emma:lang="en-US" emma:confidence="0">
                  <emma:literal>iillij</emma:literal>
                </emma:interpretation>
                <emma:interpretation id="interp66" emma:lang="en-US" emma:confidence="0">
                  <emma:literal>iiilij</emma:literal>
                </emma:interpretation>
                <emma:interpretation id="interp67" emma:lang="en-US" emma:confidence="0">
                  <emma:literal>itilij</emma:literal>
                </emma:interpretation>
                <emma:interpretation id="interp68" emma:lang="en-US" emma:confidence="0">
                  <emma:literal>iitilij</emma:literal>
                </emma:interpretation>
                <emma:interpretation id="interp69" emma:lang="en-US" emma:confidence="0">
                  <emma:literal>iitlij</emma:literal>
                </emma:interpretation>
              </emma:one-of>
            </emma:emma>
          </inkml:annotationXML>
          <inkml:trace contextRef="#ctx0" brushRef="#br1" timeOffset="-128191.753">-2142 379 1231 0,'0'0'509'0,"0"0"-5"0,0 0-69 15,0 0-22-15,0 0-19 0,0 0-41 16,0 0-23-16,8 42-38 0,-8-42-21 0,8 14-53 15,-8-14-6-15,7 11-7 0,-7-11-54 16,11 8 26-16,-11-8-17 0,15 4-23 16,-15-4-7-16,0 0 8 0,31-9-38 0,-20 2 3 15,-11 7-1-15,15-13 0 0,-7 3-12 0,-1 0-21 16,1-2 0-16,-8 12-15 0,3-18-10 16,-3 18 7-16,4-18-13 0,-4 18-2 0,0-17-23 15,0 17 10-15,0 0-31 0,0 0 21 16,-11-11 2-16,11 11 6 0,0 0-21 15,0 0 0-15,0 0 0 0,-38 24 13 0,27-16-3 0,3 2-23 16,-3 0 16-16,-4 2 12 16,4 0-18-16,-1-2-2 0,-3 0-8 0,4 0 6 15,0-1 4-15,-5-3 6 0,5 3 2 0,0-4 0 16,0 2-33-16,11-7 36 0,-27 8-8 16,12-6-3-16,15-2-17 0,-23 1 2 0,23-1 15 15,-26-4-17-15,15 0-1 0,-4-1 8 0,3-2-17 16,1-1 12-16,0-2-5 0,-4-2 17 15,3-1-14-15,5-3 17 0,-5 0 19 0,1-3-11 16,-4-5 15-16,8 4-22 0,-5-5 2 16,1-3 13-16,0 0 15 0,3-3 15 15,-3 3 1-15,3 0-21 0,-3 0 43 0,3 1 24 16,1 5 5-16,-1 0-6 0,1 3-4 16,3 2 7-16,0 5-13 0,-3-1-4 0,7 13-29 15,-4-20-5-15,4 20-8 0,-4-15 23 0,4 15-28 16,0 0 11-16,0 0-11 0,0 0 10 15,0 0-4-15,0 0-34 0,0 0 0 0,0 0 0 16,0 0 0-16,8 60 0 0,-8-39 0 0,3 2 0 16,1 1-16-16,0 2-17 0,3 4-16 15,-3 0-5-15,-4-2-2 0,4 0-8 0,0-1 8 16,-4 0-11-16,0-2 21 0,0-1-8 16,-4-1 3-16,4-4 21 0,-4 2 9 0,0-5 6 15,-3-1-21-15,-1-1 28 0,1-6 3 16,-1 1-18-16,8-9 0 0,-19 8 26 0,19-8-1 15,-18-1 1-15,18 1 2 0,-27-10-18 16,16 1 26-16,-4 0 0 0,3 2-8 0,1-2-10 16,4 0 5-16,7 9-5 0,-19-13-11 15,19 13 14-15,-12-10-24 0,12 10 21 0,-7-5 7 16,7 5-4-16,0 0 22 0,0 0-32 0,0 0 19 16,0 0-4-16,-11 27-11 0,11-27 21 15,-4 20-26-15,0-8 8 0,-3 0-21 0,3 1-15 16,-4-1-28-16,1 1-25 0,-5-1-11 15,-3 1-39-15,4-2-35 0,-4-3-102 0,0 5-142 16,-4-7-429-16,4-3-65 0,0-1 88 16,-4-1 59-16,19-1 40 0,-34-6 95 0,15 0 70 15,8-4 112-15</inkml:trace>
          <inkml:trace contextRef="#ctx0" brushRef="#br1" timeOffset="-127399.4067">-2900-243 1446 0,'0'0'591'16,"4"-17"-69"-16,-4 17-41 0,0 0-86 0,0 0-78 15,4-15-87-15,-4 15-84 0,0 0-97 16,0 0-164-16,8-10-241 0,-8 10-412 0,0 0 49 16,0 0 102-16,0 0 15 0,0 0 65 15</inkml:trace>
          <inkml:trace contextRef="#ctx0" brushRef="#br1" timeOffset="-132048.6745">668 210 1750 0,'0'0'599'15,"0"0"-20"-15,0 0-39 0,0 0-28 16,0 0-57-16,0 0-48 0,0 0-33 0,0 0-16 0,0 0-4 15,0 0-47-15,0 0-8 16,0 0-63-16,0 0 12 0,-42-17-56 0,42 17-8 16,-11-7 26-16,11 7-25 0,-7-8-32 0,7 8-17 15,-12-14-34-15,12 14-91 0,-7-15-11 16,7 15 0-16,-8-21 0 0,4 6 0 0,4 15 0 16,0-22 0-16,0 10 0 0,0 12 0 15,0-20 0-15,0 20 0 0,0-17 0 0,0 17 0 16,4-18 0-16,-4 18 0 0,4-14 0 0,-4 14 0 15,0 0 0-15,11-10 0 16,-11 10 0-16,0 0 0 0,0 0 0 0,0 0 0 16,27 15 0-16,-27-15 0 0,7 17 0 0,1-7 0 15,-4 2 0-15,3 1 0 0,-3-1 0 16,0 2 0-16,-1 1 0 0,5-1 0 0,-4 1 0 16,3 0 0-16,-3 2 0 0,0-2 0 0,0 2 0 15,-1-2 0-15,1 2 0 0,4-2 0 16,-5 0 0-16,1-1 0 0,0 0 0 0,0-1 0 15,-1-1 0-15,-3-12 0 0,4 19 0 0,-4-19 0 16,4 16 0-16,-4-16 0 0,0 16 0 16,0-16 0-16,4 9 0 0,-4-9 0 0,0 0 0 15,4 15 0-15,-4-15 0 0,0 0 0 16,0 0 0-16,0 0 0 0,0 0 0 16,0 0 0-16,0 0 0 0,0 0 0 0,0 0 0 15,0 0 0-15,0 0 0 0,0 0 0 0,0 0 0 16,0 0 0-16,0 0 0 0,0 0 0 15,0 0 0-15,0 0 0 0,0 0 0 0,0 0 0 16,-4 18 0-16,4-18 0 0,0 0 0 0,0 0 0 16,0 0 0-16,0 0 0 0,0 0 0 15,0 0 0-15,-4 14 0 0,4-14 0 0,0 0 0 16,0 0 0-16,-4 18 0 0,4-18 0 16,0 0 0-16,-4 16 0 0,4-16 0 0,-7 9 0 15,7-9 0-15,-8 10 0 0,8-10 0 0,-15 10 0 16,8-4 0-16,-8-1 0 0,15-5 0 15,-23 8 0-15,4-3 0 0,4-1 0 16,-4-1 0-16,4 0 0 0,-4 0 0 0,-3-2 0 16,7-1 0-16,-8 2 0 0,4-4 0 15,0-2 0-15,0 3 0 0,-3-4 0 0,3-2 0 16,0 0 0-16,4 0 0 0,4 0 0 0,-8-1 0 16,8 0 0-16,-1-2 0 0,1 1 0 15,3-1 0-15,-3 1 0 0,11 9 0 0,-8-16 0 16,1 7 0-16,7 9 0 0,-4-13 0 15,4 13 0-15,0 0 0 0,-4-19 0 0,4 19 0 16,0 0 0-16,0 0 0 0,12-17 0 16,-12 17 0-16,0 0 0 0,11-3 0 0,-11 3 0 15,0 0 0-15,0 0 0 0,23 14 0 16,-23-14 0-16,11 16 0 0,-7-5 0 0,3-1 0 16,1 1 0-16,-4 1 0 0,-1 1 0 0,-3 3 0 15,0-16 0-15,-3 28 0 0,-1-12 0 16,-7 1 0-16,3 1 0 0,-11 3 0 0,0-3 0 15,0 2 0-15,1-3 0 0,-5 2 0 0,0-6 0 16,-3 1 0-16,11-7-469 0,-8 0-690 16,4 1 78-16,0-5 86 0,4 1 147 15,-3-4 73-15,-1-4 89 0,4-1 41 0,0-1 15 16,-1-6 105-16</inkml:trace>
          <inkml:trace contextRef="#ctx0" brushRef="#br1" timeOffset="-131728.5626">355-260 1459 0,'0'0'555'0,"-26"-2"-25"15,26 2 0-15,0 0-54 16,-19 0-33-16,19 0-39 0,0 0-94 0,0 0 12 16,0 0-9-16,0 0-65 0,0 0 8 0,0 0-18 15,0 0-38-15,0 0-3 0,60-13-13 16,-26 8-30-16,0-2-37 0,0 0-7 0,7 0-48 16,-3 1-44-16,3-3-87 0,-3 4-59 15,0-2-49-15,-4 4-146 0,-8-1-240 0,-3 1-455 16,-4 2 94-16,-4-1 89 0,-15 2 85 15,15 2 85-15,-15-2 158 0,0 0-38 16,0 0 61-16</inkml:trace>
          <inkml:trace contextRef="#ctx0" brushRef="#br1" timeOffset="-129775.4224">-833 189 2260 0,'0'0'742'0,"11"-5"-25"0,-11 5-108 15,0 0-31-15,0 0-68 0,0 0-37 16,0 0-43-16,12-8-28 0,-12 8-66 0,0 0-52 16,0 0-120-16,0 0-83 0,0 0-142 15,0 0-85-15,0 0-151 0,0 0-389 0,0 0-353 16,0 0 79-16,0 0 80 0,0 0 101 0,-27 30 129 16,16-21 13-16,3 1 61 15,-10 3 113-15</inkml:trace>
          <inkml:trace contextRef="#ctx0" brushRef="#br1" timeOffset="-129078.3097">-1463-492 2329 0,'0'0'706'0,"8"-12"-56"0,-8 12-48 0,0 0-113 15,4-11-64-15,-4 11-128 0,0 0-87 16,0 0-187-16,0 0-277 0,0 0-222 0,0 0-404 15,0 0 117-15,0 0 0 0,0 0 80 0,-42 37 40 16,27-17 77-16,-4 4 54 0</inkml:trace>
          <inkml:trace contextRef="#ctx0" brushRef="#br1" timeOffset="-127871.6571">-1972-1287 1328 0,'0'0'527'16,"0"0"-58"-16,0 0-19 0,0 0-45 0,0 0-24 0,0 0-28 15,0 0-17-15,-38 22 1 0,20-4-45 0,-1 6-23 16,-4 6-18-16,-15 14-41 0,4 4-36 16,-3 1-8-16,7-3-11 0,-4 2-28 0,3 1-9 15,-2 2-11-15,-1-2-53 0,3-4 5 16,1 1-67-16,8-11-36 0,-1-4-12 0,4-2-80 16,0-5-117-16,4-1-249 0,-4-5-414 15,4-2 43-15,4-4 131 0,0-2 89 16,-4-5 3-16,3 0 79 0,12-5 64 0,-15 0 85 15</inkml:trace>
          <inkml:trace contextRef="#ctx0" brushRef="#br1" timeOffset="-127683.4239">-2477-968 1558 0,'-19'19'446'0,"4"-1"-62"16,4 1-23-16,-1 1-36 0,-7 2-144 16,8 3-206-16,-8 6-234 0,0 1-404 0,1-2 85 15,-1 2 28-15,-4-3 130 0,4 1-33 0</inkml:trace>
          <inkml:trace contextRef="#ctx0" brushRef="#br1" timeOffset="-127067.5636">-3107-257 1525 0,'-4'-13'532'0,"4"13"-81"0,0 0-29 16,0 0-33-16,0 0-40 0,0 0-17 16,0 0-35-16,0 0-13 0,0 0-30 0,0 0-3 15,0 0-36-15,12 47-21 0,-9-23-22 16,5 3-6-16,-1 3-7 0,-3 1-72 0,4 1-51 15,3 9-72-15,-3-1-38 0,-1-5-57 0,1 7-128 16,3-1-224-16,-3-5-429 16,-1-4 47-16,1 0 105 0,-5-2 84 0,1-7 80 15,0-1 22-15,0-3 60 0</inkml:trace>
          <inkml:trace contextRef="#ctx0" brushRef="#br1" timeOffset="-129261.3247">-1512 398 1505 0,'0'-19'616'0,"0"19"-14"0,0-16-67 15,0 16-33-15,0-13-67 0,0 13-51 0,0 0-39 16,0 0 3-16,0 0-51 0,0 0-20 15,0 0-26-15,0 0-41 0,0 0-16 0,0 0-7 16,-30 26-13-16,26-15-41 0,-3-1 10 16,3 2-25-16,-4-2 5 0,1 0-31 0,-1 2-10 15,1-2-8-15,-5 0-15 0,5 0 3 0,-1-1-24 16,1-1 47-16,7-8-11 0,-15 12 23 16,15-12-28-16,-12 7 11 0,12-7-80 0,0 0 0 15,-18 0 0-15,18 0 0 0,0 0 0 16,-19-21 0-16,11 8 0 0,4-6 0 15,-3-3 0-15,3-6 0 0,-7-3 0 0,3-1 0 16,-3 0 0-16,3-5 0 0,-3-2 0 0,0 2 0 16,-1 0 0-16,1 6 0 0,0-4 0 15,-4 5 0-15,3 1 0 0,-3 0 0 0,0 2 0 16,4 2-90-16,3 5-734 0,1-1-326 16,3 1 129-16,0 0 74 0,1 0 120 0,3 1 72 15,0-2 79-15,3-1 95 0,1 3 26 0,0-2 86 16</inkml:trace>
          <inkml:trace contextRef="#ctx0" brushRef="#br1" timeOffset="-131355.4101">-135-241 1617 0,'0'0'551'0,"0"-14"-40"15,0 14-6-15,0 0-21 0,0 0-16 16,0 0-33-16,0 0-25 0,0 0-47 0,22 26-40 16,-18-13-3-16,4 5-54 0,-5 3-10 15,5 2-36-15,-1 5-28 0,1 0 2 0,0 1-48 16,-1 3 13-16,1 2-85 0,3-2-35 16,-7 0-67-16,3 1-77 0,1 0-49 0,3-1-76 15,-7-2-49-15,3 4-210 0,-3-10-466 16,0-1-8-16,0-1 129 0,-4-5 92 0,0 0 38 0,0-4 61 15,0-13 116-15,-8 22 25 16</inkml:trace>
          <inkml:trace contextRef="#ctx0" brushRef="#br1" timeOffset="-130164.5959">-614 978 1551 0,'0'0'489'0,"0"0"-26"0,7 19-43 16,-7-19-21-16,19 2-15 0,-19-2-49 15,27-2-40-15,-9 2-19 0,1-2-23 0,11 0-2 16,-3 2-46-16,-1 0-33 0,8 0-44 16,0-1-67-16,4 1-35 0,0 0-88 0,-1 3-122 15,-10-1-285-15,10-2-385 0,-3 0 45 16,-4 0 97-16,-7 0 64 0,3 0 93 0,-7-4 41 16,0 3 9-16</inkml:trace>
          <inkml:trace contextRef="#ctx0" brushRef="#br1" timeOffset="-130696.4794">-275 154 1172 0,'0'0'507'0,"0"0"-34"0,30 20-9 15,-30-20-52-15,8 19-39 0,-4-9-17 0,-1 0-21 16,-3-10-17-16,4 22-37 0,-4-22-14 16,-4 20-29-16,4-20-18 0,-7 18-41 0,7-18-25 15,-8 16-1-15,1-10-50 0,7-6 1 16,-12 9-14-16,12-9-29 0,-18 2-12 15,18-2-16-15,0 0-20 0,-23-9 3 0,23 9-14 0,-19-9-7 16,12 2-13-16,7 7 13 0,-16-11-5 16,16 11-1-16,-11-4-14 0,11 4-11 0,0 0 8 15,0 0 5-15,0 0-13 0,0 0 8 0,-11 15-8 16,11-15-10-16,-4 16 15 16,4-16 3-16,-4 23-5 0,1-14 5 0,3-9 10 15,-8 21-13-15,4-13 26 0,4-8-16 0,-11 15 67 16,11-15-25-16,-11 10 5 0,11-10 25 15,-15 6-26-15,15-6 38 0,0 0-5 0,-27-7 6 16,27 7 5-16,-23-13 15 0,16 2 24 16,-8 0-16-16,4-7 0 0,-5 2-20 0,5-2 5 15,0 2-6-15,3-1-4 0,1 3-8 0,-1 3-13 16,1 0 0-16,7 11-8 0,-8-11-15 16,8 11-23-16,0 0 8 0,0 0-3 0,0 0 26 15,0 0-49-15,0 0-31 0,19 44-2 16,-11-24-39-16,-1 2-9 0,4 3-17 15,-3 4 6-15,-1-4 3 0,-3 1-3 0,0-1 51 16,-4 2-13-16,0-3 11 0,-8-2 2 0,1-2-3 16,-8 1 31-16,-4-3 27 0,-4-3 34 15,-3-4 37-15,-4-4 15 0,-4-2 48 16,-4-5 19-16,0-5 4 0,-11-7-9 0,-11-13 2 16,3-4-3-16,-3-3-25 0,11-3 5 15,0-4-11-15,8-2-27 0,3-3-39 0,4-3-44 16,11 6-2-16,8 1-38 0,4 1-41 0,3-3-85 15,8 5-72-15,8-3-107 0,15-22-271 16,7 8-413-16,7 1 88 0,9-1 110 0,10-11 86 16,16 6 47-16,0 3 77 0,7 5 66 15,4 6 84-15</inkml:trace>
          <inkml:trace contextRef="#ctx0" brushRef="#br1" timeOffset="-130443.2343">-290-691 2055 0,'0'0'755'16,"0"0"-15"-16,-11-7-80 0,11 7-58 0,0 0-57 15,0 0-48-15,-8-11-73 0,8 11-32 0,0 0-36 16,0 0-87-16,0 0-111 0,-4-15-68 15,4 15-118-15,0 0-108 0,0 0-225 0,0 0-686 16,0 0 57-16,0 0 53 0,0 0 128 0,-11 26 59 16,4-11 74-16,3 6 123 0,0 4 23 15,-4 7 16-15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4:23.50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6500FD6-B0D4-4EE5-95C7-9E0B9598BF9E}" emma:medium="tactile" emma:mode="ink">
          <msink:context xmlns:msink="http://schemas.microsoft.com/ink/2010/main" type="writingRegion" rotatedBoundingBox="22299,10315 26461,10429 26440,11198 22278,11085"/>
        </emma:interpretation>
      </emma:emma>
    </inkml:annotationXML>
    <inkml:traceGroup>
      <inkml:annotationXML>
        <emma:emma xmlns:emma="http://www.w3.org/2003/04/emma" version="1.0">
          <emma:interpretation id="{CF7E3741-6432-4EE1-98B4-3DF964568AD1}" emma:medium="tactile" emma:mode="ink">
            <msink:context xmlns:msink="http://schemas.microsoft.com/ink/2010/main" type="paragraph" rotatedBoundingBox="22299,10315 26461,10429 26440,11198 22278,110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76E667-916D-40C6-A2B5-A7F917EFC0AB}" emma:medium="tactile" emma:mode="ink">
              <msink:context xmlns:msink="http://schemas.microsoft.com/ink/2010/main" type="line" rotatedBoundingBox="22299,10315 26461,10429 26440,11198 22278,11085"/>
            </emma:interpretation>
          </emma:emma>
        </inkml:annotationXML>
        <inkml:traceGroup>
          <inkml:annotationXML>
            <emma:emma xmlns:emma="http://www.w3.org/2003/04/emma" version="1.0">
              <emma:interpretation id="{60FE90E8-EBFE-4C03-94B0-E7935940C485}" emma:medium="tactile" emma:mode="ink">
                <msink:context xmlns:msink="http://schemas.microsoft.com/ink/2010/main" type="inkWord" rotatedBoundingBox="22299,10315 24272,10369 24253,11079 22279,11025"/>
              </emma:interpretation>
              <emma:one-of disjunction-type="recognition" id="oneOf0">
                <emma:interpretation id="interp0" emma:lang="en-US" emma:confidence="1">
                  <emma:literal>nit</emma:literal>
                </emma:interpretation>
                <emma:interpretation id="interp1" emma:lang="en-US" emma:confidence="0">
                  <emma:literal>it</emma:literal>
                </emma:interpretation>
                <emma:interpretation id="interp2" emma:lang="en-US" emma:confidence="0">
                  <emma:literal>int</emma:literal>
                </emma:interpretation>
                <emma:interpretation id="interp3" emma:lang="en-US" emma:confidence="0">
                  <emma:literal>nitt</emma:literal>
                </emma:interpretation>
                <emma:interpretation id="interp4" emma:lang="en-US" emma:confidence="0">
                  <emma:literal>nint</emma:literal>
                </emma:interpretation>
              </emma:one-of>
            </emma:emma>
          </inkml:annotationXML>
          <inkml:trace contextRef="#ctx0" brushRef="#br0">10330 8983 1236 0,'0'0'540'0,"0"-17"-36"16,0 17-53-16,0 0 7 0,0 0-64 0,0 0 0 16,0 0-46-16,0 0-12 0,18 39-32 15,-14-20-48-15,4 5 0 0,-1 2-31 16,1 4 3-16,-1 0-59 0,1 4-8 0,-4-3 1 15,3 3-11-15,-3-4-36 0,0 2-2 16,3-6-16-16,-3-1-2 0,0-3 12 0,0-4 1 16,-4-2-11-16,3-1-5 0,-3-2 28 15,0-13 19-15,4 19-22 0,-4-19 16 0,4 10-17 16,-4-10-32-16,0 0-23 0,0 0-37 0,0 0-24 16,0 0 0-16,0 0 0 0,0 0 0 15,19-39 0-15,-12 31 0 0,-3-1 0 0,-4 9 0 16,19-17-47-16,-11 12-29 0,7 2-9 0,-15 3 19 15,26-5-21-15,-15 5 17 16,-11 0-14-16,30 10 0 0,-14-3 27 0,2 1-14 0,1 2-4 16,-7 2-12-16,3-2 16 0,0 4-34 0,-8-5 2 15,1 4 44-15,-1-1 24 16,-3 0-6-16,-4-12 23 0,-4 17-10 0,4-17 28 16,-18 20-8-16,6-13 0 0,-3-1-2 0,0-3 18 15,0 1-34-15,0-1-7 0,-4-3-13 16,4 0-23-16,15 0-47 0,-34-7-27 0,19 2-54 15,0-3-105-15,4 3-164 0,-1-2-386 0,1-2 15 16,11 9 51-16,-8-9 84 0,8 9 68 16,0 0 63-16,-3-17 141 0,3 17-57 0</inkml:trace>
          <inkml:trace contextRef="#ctx0" brushRef="#br0" timeOffset="475.9629">10839 9048 1597 0,'0'0'532'0,"0"-13"-81"0,0 13-75 15,0 0-87-15,0-15-76 0,0 15-93 0,0 0-54 16,0 0-53-16,15-6-335 0,-15 6-441 15,0 0 87-15,22 18 29 0,-14-10 91 0,-1 2 42 16</inkml:trace>
          <inkml:trace contextRef="#ctx0" brushRef="#br0" timeOffset="308.7204">10937 9380 1482 0,'4'-18'558'0,"-4"18"-41"15,0 0-44-15,0 0-22 0,0 0-32 0,0 0-24 16,0 0-19-16,0 0-10 15,0 0-15-15,0 0-39 0,18 34-33 0,-18-18 31 16,8 0-57-16,-4 2-40 0,-4-2 12 0,3 1-82 16,5 0-35-16,-8-1-32 0,4-1-55 15,0-2-77-15,-4 0-62 0,0-13-97 0,3 26-146 16,1-18-676-16,-4-8 62 0,0 0 135 0,0 14 49 16,0-14 75-16,0 0 89 0,0 0 20 15,0 0 136-15,0 0-38 0</inkml:trace>
          <inkml:trace contextRef="#ctx0" brushRef="#br0" timeOffset="771.3614">11189 9187 1784 0,'0'0'522'0,"0"0"-44"16,0 0-22-16,0 0-26 0,0 0 3 0,0 0-16 16,15 18-36-16,-11-6-53 0,-4 4-8 15,4-1-36-15,0 2-2 0,0-1-44 0,3 6-11 16,-3 0-27-16,3 0 2 0,-3 0-38 0,4-1-36 16,-4-1 18-16,7 2-18 0,-4-2-10 15,1 0-34-15,-1 1-2 0,1-5-64 16,0 2-13-16,3-4-28 0,-4 0-61 0,5-2-14 15,-5-2-63-15,5-3-51 0,-1 0-62 16,0-1-138-16,1 0-222 0,-12-6-396 0,18 0 96 16,-18 0 99-16,0 0 70 0,23-10 99 15,-23 10 37-15,8-16 83 0,-8 16 57 0</inkml:trace>
          <inkml:trace contextRef="#ctx0" brushRef="#br0" timeOffset="949.3355">11280 9346 1226 0,'-11'-10'573'0,"11"10"-18"0,0 0-48 15,-12-11-26-15,12 11-20 0,0 0-56 0,0 0-27 16,0 0-24-16,-7-11-55 0,7 11-25 16,0 0-38-16,0 0 7 0,0 0-54 0,0 0-7 15,30-4-57-15,-30 4-4 0,23 0-101 0,-23 0-35 16,22 2-57-16,-7 0-51 0,4-2-56 16,0-7-252-16,4 9-574 0,-8-1 78 15,7 3 144-15,-7-3 46 0,4 2 64 0,-4 1 51 16,4-1 66-16,-4-1 85 0</inkml:trace>
          <inkml:trace contextRef="#ctx0" brushRef="#br0" timeOffset="-707.4151">9545 9351 1320 0,'0'0'443'0,"0"0"-44"15,0 0-7-15,0 0-44 0,0 0 21 0,0 0-57 16,0 0-18-16,0 0-30 0,0 0-34 16,12 54-7-16,-9-34-21 0,1 2-17 15,0 0-19-15,0 2-12 0,-1-4-8 0,1 2-24 16,-4-4 4-16,4 1-14 0,-4-4-2 15,4 1 16-15,-4-4-6 0,0-12-12 0,3 22 9 16,-3-22 9-16,4 11-8 0,-4-11-6 0,0 0-9 16,0 0 2-16,0 0-18 0,0 0-13 15,0 0-23-15,0 0 3 0,15-49-13 0,-11 31-23 16,0-3 10-16,-4 2-3 0,4 1-2 0,-4 1-15 16,3 1 5-16,1 1 2 0,-4 2-7 15,0 13-8-15,8-20-20 0,-8 20-14 0,15-8 32 16,-15 8-6-16,15 3-7 0,-15-3-6 15,23 15 37-15,-12-3 1 0,0 2-11 16,0-1 6-16,1 2-14 0,-1 4-44 0,0-1 5 16,1-1-18-16,-5 0-54 0,1-1-58 0,-1-3-42 15,1-1-107-15,3-5-256 0,-3 3-455 16,-4-1 115-16,-4-9 73 0,15 15 109 0,-15-15 53 16,11 4 90-16,-11-4 43 0</inkml:trace>
        </inkml:traceGroup>
        <inkml:traceGroup>
          <inkml:annotationXML>
            <emma:emma xmlns:emma="http://www.w3.org/2003/04/emma" version="1.0">
              <emma:interpretation id="{FF5F727E-9B2A-4B30-A8A0-F6EDD972FBDB}" emma:medium="tactile" emma:mode="ink">
                <msink:context xmlns:msink="http://schemas.microsoft.com/ink/2010/main" type="inkWord" rotatedBoundingBox="25051,10622 26454,10661 26440,11198 25037,11160"/>
              </emma:interpretation>
              <emma:one-of disjunction-type="recognition" id="oneOf1">
                <emma:interpretation id="interp5" emma:lang="en-US" emma:confidence="0.5">
                  <emma:literal>7</emma:literal>
                </emma:interpretation>
                <emma:interpretation id="interp6" emma:lang="en-US" emma:confidence="0">
                  <emma:literal>-7</emma:literal>
                </emma:interpretation>
                <emma:interpretation id="interp7" emma:lang="en-US" emma:confidence="0">
                  <emma:literal>&gt;</emma:literal>
                </emma:interpretation>
                <emma:interpretation id="interp8" emma:lang="en-US" emma:confidence="0">
                  <emma:literal>s</emma:literal>
                </emma:interpretation>
                <emma:interpretation id="interp9" emma:lang="en-US" emma:confidence="0">
                  <emma:literal>-&gt;</emma:literal>
                </emma:interpretation>
              </emma:one-of>
            </emma:emma>
          </inkml:annotationXML>
          <inkml:trace contextRef="#ctx0" brushRef="#br0" timeOffset="21483.715">12374 9509 1226 0,'-16'0'396'0,"16"0"-12"15,-22-2-46-15,22 2-38 0,-15 0-26 16,15 0-18-16,0 0-34 0,-19-2-32 0,19 2-16 16,0 0 23-16,0 0-33 0,0 0 35 0,0 0-61 15,0 0-4-15,0 0-22 0,0 0 3 16,0 0-25-16,0 0-13 0,45 18 12 0,-26-18-12 15,7 4-31-15,1-1 3 0,-1-2 2 0,4-1 8 16,8 3-10-16,-4-3 32 16,7 0-57-16,5 0 19 0,7-3-23 0,-1 3-20 15,-3 0-2-15,4-1-1 0,-8 2-22 0,4-1 32 16,-7 3-35-16,3-3 16 0,-3-3-42 16,3 6 10-16,-4-2-20 0,-3 1-7 0,4-2-27 15,-5 0-7-15,1-2-33 0,0 2-28 16,-8-1-49-16,0 1-44 0,0-6-33 0,-7 5-45 15,3-5 47-15,-3 3-193 0,-4-2-224 0,0 1 52 16,-4-4 25-16,-4 1 77 0</inkml:trace>
          <inkml:trace contextRef="#ctx0" brushRef="#br0" timeOffset="21831.6868">13377 9281 1325 0,'-15'16'392'0,"15"-16"-18"0,-8 15-36 16,8-15-29-16,0 24-4 0,4-11-39 0,0 0-41 15,-1 1 1-15,5 0-37 0,3 1 16 0,1 0-34 16,3-1-14-16,0-2 4 0,0-1-13 16,7 1-17-16,1-2-24 0,0-3 26 0,-1 0-61 15,1 0-5-15,0-4-3 0,-5 1 25 0,1 1 26 16,0-2-74-16,-4 0 3 15,0-2-1-15,-3 3-4 0,-12-4 32 0,18 5-17 16,-18-5-9-16,12 9 13 0,-12-9-33 0,0 0 42 16,-4 18-29-16,4-18 24 0,-23 20-32 15,8-4 4-15,0-3-6 0,-4 4 13 0,0 0-16 16,4 1-20-16,-3 1-46 0,2-2-23 16,1 1-35-16,0 0-55 0,4-3-128 0,3-2-165 15,1-1-475-15,-1 2 59 0,8-14 67 0,-3 19 110 16,3-19 67-16,0 0 43 0,7 21 49 15</inkml:trace>
        </inkml:traceGroup>
      </inkml:traceGroup>
    </inkml:traceGroup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6:52.253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33C2C07-C0DC-4FD3-9332-7F3EC2802072}" emma:medium="tactile" emma:mode="ink">
          <msink:context xmlns:msink="http://schemas.microsoft.com/ink/2010/main" type="writingRegion" rotatedBoundingBox="3567,6184 5876,6200 5870,6947 3562,6931"/>
        </emma:interpretation>
      </emma:emma>
    </inkml:annotationXML>
    <inkml:traceGroup>
      <inkml:annotationXML>
        <emma:emma xmlns:emma="http://www.w3.org/2003/04/emma" version="1.0">
          <emma:interpretation id="{8C9A6FDF-57DA-49C9-9C05-558EF56DE844}" emma:medium="tactile" emma:mode="ink">
            <msink:context xmlns:msink="http://schemas.microsoft.com/ink/2010/main" type="paragraph" rotatedBoundingBox="3567,6184 5876,6200 5870,6947 3562,69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C992AB-159A-4728-989A-F9C01C5221C7}" emma:medium="tactile" emma:mode="ink">
              <msink:context xmlns:msink="http://schemas.microsoft.com/ink/2010/main" type="line" rotatedBoundingBox="3567,6184 5876,6200 5870,6947 3562,6931"/>
            </emma:interpretation>
          </emma:emma>
        </inkml:annotationXML>
        <inkml:traceGroup>
          <inkml:annotationXML>
            <emma:emma xmlns:emma="http://www.w3.org/2003/04/emma" version="1.0">
              <emma:interpretation id="{7320CD5E-2586-4B0A-8AE8-4E538C3BFD6B}" emma:medium="tactile" emma:mode="ink">
                <msink:context xmlns:msink="http://schemas.microsoft.com/ink/2010/main" type="inkWord" rotatedBoundingBox="3567,6184 5876,6200 5870,6947 3562,6931">
                  <msink:destinationLink direction="to" ref="{DD1A5D0E-DC97-4022-B6F9-937570076153}"/>
                </msink:context>
              </emma:interpretation>
              <emma:one-of disjunction-type="recognition" id="oneOf0">
                <emma:interpretation id="interp0" emma:lang="en-US" emma:confidence="1">
                  <emma:literal>32-bit</emma:literal>
                </emma:interpretation>
                <emma:interpretation id="interp1" emma:lang="en-US" emma:confidence="0">
                  <emma:literal>32-bit.</emma:literal>
                </emma:interpretation>
                <emma:interpretation id="interp2" emma:lang="en-US" emma:confidence="0">
                  <emma:literal>32-bt</emma:literal>
                </emma:interpretation>
                <emma:interpretation id="interp3" emma:lang="en-US" emma:confidence="0">
                  <emma:literal>32-blt</emma:literal>
                </emma:interpretation>
                <emma:interpretation id="interp4" emma:lang="en-US" emma:confidence="0">
                  <emma:literal>32-it</emma:literal>
                </emma:interpretation>
              </emma:one-of>
            </emma:emma>
          </inkml:annotationXML>
          <inkml:trace contextRef="#ctx0" brushRef="#br0">-517 4137 1981 0,'-7'-8'586'0,"7"8"-8"15,-8-14-61-15,8 14-53 0,-7-18-39 0,7 18-59 16,0-28-44-16,0 28-22 0,7-26-21 0,1 13-37 16,-1 1-36-16,5 0-7 0,3 0-25 15,0 0-15-15,0 3-5 0,4 4-32 0,3 2-17 16,-10 3-2-16,10 2-34 0,-3 3 5 16,4 5-33-16,-8 2 23 0,-4 2-5 0,4 1-21 15,0 2 19-15,-7 0-1 0,-1 1-10 0,-3 4 8 16,0-8-11-16,0 4 42 0,-4-1-34 15,-4 0 23-15,4-2 3 0,-4 0-56 0,-3-1-21 16,3 0 0-16,-4-4 0 0,8 0 0 0,0-10 0 16,-15 13 0-16,15-13 0 15,-7 10 0-15,7-10 0 0,0 0 0 0,-12 9 0 16,12-9 0-16,0 0 0 0,0 0 0 0,0 0 0 16,0 0 0-16,0 0 0 0,0 0 0 15,0 0 0-15,0 0 0 0,34 4 0 0,-34-4 0 16,23 4 0-16,-4-2 0 0,-12 1 0 0,8 2 0 15,4 0 0-15,-11 1 0 0,7 0 0 16,-7 3 0-16,-1-1 0 0,4 1 0 0,-11-9 0 16,0 22 0-16,0-22 0 0,-7 23 0 0,-1-10 0 15,-3-1 0-15,-4 1 0 0,-4 0 0 16,-4-2 0-16,8 0 0 0,-11-3 0 0,3-1 0 16,1 0 0-16,3-3 0 0,-4-3 0 15,4-1 0-15,0-1 0 0,4-5-31 0,0 1-138 16,-4-3-85-16,4-2-66 0,0-1-122 15,4-1-145-15,3-2-408 0,1 3 27 16,7 11 111-16,0-23 148 0,0 23 28 0,4-24 51 16,3 12 62-16,1 1 82 0,-1 0 15 0</inkml:trace>
          <inkml:trace contextRef="#ctx0" brushRef="#br0" timeOffset="536.1887">-30 4132 1351 0,'0'0'609'0,"-19"-10"-38"0,11 3-44 0,-7 0-28 16,8-1-84-16,7 8-28 0,-19-14-16 15,11 3-44-15,1 1-48 0,7 10-15 0,-11-19-34 16,7 11-17-16,4 8-54 0,-4-17-11 0,4 17-15 16,0 0-30-16,8-22-1 0,-8 22-30 15,7-12-19-15,-7 12 6 0,19-7-28 0,-19 7-8 16,15 0-8-16,-15 0-17 16,19 9 4-16,-4-2 3 0,-8-1-25 0,-3 6 12 15,4 4 24-15,-1-3-24 0,1 4 11 0,-8 1-11 16,0 2-5-16,0 1 3 0,0 2-13 15,0 1-39-15,-8 0 14 0,5 0 14 0,-5-2 14 16,4 0 20-16,0 1 3 0,-3-5 14 0,7-2 4 16,-8 0 25-16,8-3 8 15,-7-1 12-15,7-12-14 0,-8 17 22 0,8-17 3 0,-3 17-8 16,3-17-21-16,0 0-2 0,0 0 6 16,11 15-6-16,-11-15-5 0,15 5 10 15,-15-5-18-15,11 2 5 0,-11-2-12 0,23 0 5 16,-8 2-3-16,-15-2 0 0,26 2-7 15,-11-2-14-15,1 1-30 0,2 1-38 0,-3 2-13 16,-3-3-57-16,-12-1-46 0,30 3-15 0,-15-3-89 16,-15 0-159-16,19 6-149 0,-4-5-379 15,-15-1 113-15,23 2 72 0,-23-2 46 0,26 0 100 16,-18 2 50-16,-8-2 68 0,22-2 40 0</inkml:trace>
          <inkml:trace contextRef="#ctx0" brushRef="#br0" timeOffset="861.2238">411 4277 1917 0,'0'0'576'0,"-15"2"-31"0,15-2-31 0,0 0-40 0,0 0-44 15,0 0-59-15,0 0 13 0,0 0-67 16,0 0-9-16,0 0-70 0,0 0 2 16,0 0-35-16,0 0-26 0,0 0-64 0,64-5-25 15,-41 4-95-15,-12-3-64 0,12 2-49 0,-12 0-38 16,12 1-249-16,-1 0-598 0,-7-4 56 15,12 4 74-15,-12-3 113 0,4 1 35 0,-4-2 93 16,0 3 54-16,4-5 122 0</inkml:trace>
          <inkml:trace contextRef="#ctx0" brushRef="#br0" timeOffset="1360.7507">837 3740 1781 0,'0'0'530'0,"0"0"-44"16,0 0-17-16,0 0-21 0,0 0-62 15,0 0-12-15,8 66-54 0,-1-43-16 0,-7 2-25 16,8 5-20-16,-8-4-26 0,4 7-21 16,-1 1-40-16,1-3 2 0,0-5-3 0,0 5-30 15,3-5-5-15,-7-2 17 0,8 0-45 16,-8-4 25-16,7 1 10 0,-7-2-25 15,0-6 10-15,8 0-2 0,-8-13 1 0,0 19-19 16,0-19-29-16,4 11-4 0,-4-11-57 0,0 0-18 16,0 0 0-16,0 0 0 0,0 0 0 15,0 0 0-15,0 0 0 0,0 0 0 0,37-20 0 16,-29 14 0-16,-8 6 0 0,19-15 0 0,-4 11-8 16,-4-3-59-16,0 3 11 0,8 1-11 15,-4-3-9-15,4 4-6 0,-4 2 7 0,4-1 14 16,4 1-6-16,-8 1 24 0,4 3-8 0,3 3 20 15,-7-2-46-15,4 5-5 0,-11-1 16 16,7-1 20-16,-8 4-8 0,1-1 39 0,-8 2 25 16,0-13-8-16,-4 24 27 0,0-10 4 15,-11-1 13-15,0 1 10 0,-4 0-25 16,-3-3 0-16,-5 1 12 0,5-2-2 0,-12 1-20 16,4-7-50-16,3 1-4 0,1-2-38 15,3 0-42-15,-3-1-53 0,3-5-29 0,1 1-81 16,3 1-142-16,0-2-122 0,-4-5-422 0,16 1 86 15,-1 2 60-15,-7-2 84 0,15 7 102 16,-7-15 72-16,7 15 64 0,-4-16 8 0</inkml:trace>
          <inkml:trace contextRef="#ctx0" brushRef="#br0" timeOffset="1672.6616">1305 4151 1512 0,'0'0'505'0,"0"0"-37"16,15-3-41-16,-15 3-14 0,0 0-35 0,0 0-1 15,15 22-6-15,-11-12-56 0,-1 2 10 16,1-1-33-16,4 2-8 0,-8 2 2 0,7-1-45 15,-7 4-23-15,8-5-21 0,-8 4 2 16,7-2-53-16,-7 1-26 0,0-1-53 16,0-15-62-16,0 22-69 0,0-12-64 0,0-10-66 15,0 20-201-15,0-20-603 0,0 14 46 0,0-14 115 16,0 0 120-16,0 0 6 0,0 17 122 16,0-17 13-16,0 0 79 0,0 0 42 0</inkml:trace>
          <inkml:trace contextRef="#ctx0" brushRef="#br0" timeOffset="1861.9688">1327 3954 1574 0,'0'0'629'0,"0"0"-32"0,0-16-90 15,0 16-77-15,0 0-75 0,0-13-124 0,0 13-83 16,0 0-117-16,0 0-187 0,0 0-661 15,0 0 52-15,0 0 99 0,0 0 62 0,0 0 28 16,15 40 75-16,-11-30 89 0</inkml:trace>
          <inkml:trace contextRef="#ctx0" brushRef="#br0" timeOffset="2560.6668">1625 4198 1415 0,'0'0'632'0,"-11"-6"-10"0,11 6-30 16,0 0-14-16,-8-9-87 0,8 9 27 15,0 0-88-15,-15-5-49 0,15 5-43 16,0 0-44-16,0 0 6 0,0 0-16 0,0 0-64 16,0 0 15-16,0 0-84 0,-15-4-5 0,15 4-53 15,0 0-1-15,0 0-54 0,0 0 6 16,0 0-19-16,0 0-20 0,0 0-18 0,-19 1-10 15,19-1 23-15,0 0-10 0,0 0 8 16,-15 5 12-16,15-5-2 0,0 0 7 0,0 0-5 16,-18 3-10-16,18-3 31 0,0 0-13 0,0 0 33 15,0 0 3-15,-16 0-6 0,16 0-7 16,0 0-12-16,0 0-29 0,0 0 0 0,0 0 0 16,0 0 0-16,0 0 0 0,0 0 0 15,0 0 0-15,0 0 0 0,0 0 0 0,0 0 0 16,0 0 0-16,0 0 0 0,0 0 0 15,49-6 0-15,-49 6 0 0,27 0 0 0,-12 1 0 16,0-1 0-16,-15 0 0 0,34 0 0 16,-19-1 0-16,-15 1 0 0,19 0 0 0,-4-2 0 15,-15 2-228-15,19 0-197 0,-19 0-259 16,22 5-409-16,-22-5 126 0,16 3 81 16,-16-3 70-16,11 10 84 0,-11-10 71 0,4 9 83 0,-4-9 35 15,0 0 49-15</inkml:trace>
          <inkml:trace contextRef="#ctx0" brushRef="#br0" timeOffset="2159.9609">1524 4052 1587 0,'0'0'529'0,"0"0"-50"0,0 0-8 0,0 0-28 16,0 0-34-16,0 0-35 0,0 0-3 15,0 0-12-15,0 46-42 0,0-30-7 0,0 0-53 16,0 0 5-16,0 4-21 0,0-1-8 0,3 0-31 16,5 2-25-16,-1-1-16 0,-7 0-7 15,8-1-16-15,-1-1-5 0,9-2-23 16,-13 0-3-16,5-4-17 0,7-1-46 0,0 0-50 15,-7-1 4-15,3-3-37 0,4 0-37 16,0 0-37-16,-4-2-66 0,4-2 2 0,1 2-86 16,-16-5-32-16,18 4-140 0,-18-4-169 15,15 1-346-15,-15-1 70 0,0 0 102 0,23-5 35 16,-23 5 68-16,0 0 73 0,4-17 75 0,-4 17 58 16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6:48.629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E55866B-0BB8-43E0-899A-AC94085E148A}" emma:medium="tactile" emma:mode="ink">
          <msink:context xmlns:msink="http://schemas.microsoft.com/ink/2010/main" type="inkDrawing" rotatedBoundingBox="3712,3561 6155,3603 6150,3855 3707,3813" semanticType="underline" shapeName="Other">
            <msink:sourceLink direction="with" ref="{36D08408-E963-47DA-970E-A5D74B99F236}"/>
            <msink:destinationLink direction="from" ref="{DD1A5D0E-DC97-4022-B6F9-937570076153}"/>
          </msink:context>
        </emma:interpretation>
      </emma:emma>
    </inkml:annotationXML>
    <inkml:trace contextRef="#ctx0" brushRef="#br0">35 0 816 0,'0'0'225'15,"0"0"-12"-15,0 0-39 0,0 0-10 0,0 0-29 16,0 0 9-16,0 0-32 0,0 0-17 0,0 0 15 16,0 0 0-16,0 0-36 0,0 0 3 15,0 0-18-15,0 0 0 0,0 0 7 0,0 0-4 16,0 0-24-16,0 0 6 0,0 0-39 0,0 0 15 16,0 0 9-16,0 0-12 0,0 0-19 15,0 0 2-15,0 0 5 0,0 0 13 0,0 0-5 16,0 0 25-16,0 0-35 0,0 0 7 15,0 0-2-15,0 0 20 0,0 0-31 16,0 0 8-16,0 0-33 0,0 0 5 0,0 0-28 16,0 0-13-16,0 0-21 0,0 0 4 15,0 0-45-15,0 0 19 0,0 0 9 0,0 0 11 16,-18 12-7-16,18-12 22 0,0 0 8 0,0 0 10 16,0 0 18-16,0 0-2 0,0 0-16 15,0 0 49-15,0 0 3 0,0 0 32 0,0 0 6 16,0 0 33-16,0 0-15 0,0 0 28 0,0 0 2 15,0 0 14-15,-19-7 14 0,19 7-7 16,0 0 5-16,0 0-10 0,0 0 10 0,0 0-15 16,0 0 23-16,0 0-21 0,0 0-10 15,0 0 13-15,0 0-6 0,0 0 24 16,0 0-28-16,0 0-11 0,0 0-15 0,0 0 13 16,41 15-8-16,-41-15-5 0,23 9 28 15,-19-3-48-15,7 0-3 0,8-1 5 0,-12 2-10 16,5 0 27-16,-1-1-39 0,8 1 11 0,-12-1-6 15,8 1-1-15,4 2 20 0,-4-3-17 16,-3 3-13-16,3-2 0 0,0-1-3 0,4 1-15 16,-4 0 3-16,7-2 12 0,-10 2-10 0,10 0 11 15,-7 0-11-15,12-3 15 0,-12 2-25 16,4 0 5-16,3 0-10 0,-6 0 5 0,2-1-11 16,5 0 9-16,-12-1 2 0,12-2 7 15,-8 2-22-15,0-2 9 0,4 2-4 16,-4-1-5-16,0-1 7 0,4 1 5 0,0 1-25 15,3-1 12-15,-6-2-17 0,-1 2 28 16,11 1-26-16,-15-2 31 0,12 0-16 0,0-1 14 16,-5 1-9-16,5-1-12 0,-8 3 13 0,4-2 5 15,4-2-6-15,-4 3-2 0,3-2 11 16,-3 1-4-16,4 0-4 0,-8-2 10 0,11 3-16 16,-7-3 9-16,4 2 1 0,-1 1 11 0,-7-4-12 15,4 1 4-15,4 1-8 0,3-2 24 16,-7 1-26-16,4 0 34 0,3-2-34 0,4 2 20 15,-11 0-4-15,11 0-16 0,-3-2 25 16,-5 2-7-16,5-1-10 0,-5 2-5 16,5-1 7-16,-5-1 36 0,-3 1-51 0,11 1 39 15,-11-2-29-15,4-1 44 0,3 0-29 16,-3 0-17-16,3-1 5 0,1 2-3 0,-5-1 2 16,5 1 1-16,-5-3-8 0,1 2 18 0,3 1-12 15,-11-1 1-15,12 0 4 0,-12 1-4 16,0-2 4-16,4 2-4 0,-4-1-19 0,0-1 20 15,4-1-3-15,-19 4 15 0,26-4-9 0,-11 0 22 16,0 0-41-16,1 1 37 16,-5-1-14-16,4 0 3 0,0-1 26 0,0-1-1 0,4 3-30 15,-4-1-5-15,4-2 2 0,4 1 26 16,-5 0-23-16,5 0 20 0,-8 0-2 16,4 0 10-16,-4 0-18 0,4 1 8 0,-4 1-8 15,0-2 18-15,8-2-28 0,-4 0 10 16,-4 3 0-16,3-5 18 0,5 2-30 0,-12 1-4 15,12-3-6-15,-8 4-58 0,-7-2-53 0,11 4-92 16,-19 3-473-16,15-12 9 0,-8 8 70 16,-7 4 63-16,11-9 96 0,-11 9 30 15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6:49.94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D1A5D0E-DC97-4022-B6F9-937570076153}" emma:medium="tactile" emma:mode="ink">
          <msink:context xmlns:msink="http://schemas.microsoft.com/ink/2010/main" type="inkDrawing" rotatedBoundingBox="4752,4020 4846,5631 4445,5654 4351,4043" semanticType="callout" shapeName="Other">
            <msink:sourceLink direction="from" ref="{3E55866B-0BB8-43E0-899A-AC94085E148A}"/>
            <msink:sourceLink direction="to" ref="{7320CD5E-2586-4B0A-8AE8-4E538C3BFD6B}"/>
          </msink:context>
        </emma:interpretation>
      </emma:emma>
    </inkml:annotationXML>
    <inkml:trace contextRef="#ctx0" brushRef="#br0">28 75 1203 0,'0'0'458'0,"-8"-22"28"15,8 12-41-15,0 10-20 16,-4-20-25-16,4 20-14 0,-4-18-2 0,4 18 5 16,-3-13-69-16,3 13-20 0,-8-12-44 15,8 12-26-15,0 0 3 0,0 0-13 0,0 0-31 16,0 0-4-16,0 0-11 0,0 0-5 0,0 0 2 15,0 56-27-15,0-37-22 0,0 5 14 16,8-1-21-16,-8 2-12 0,0 3-3 0,3 2-49 16,1 2 0-16,0 0 28 0,4 0-43 0,-1 0 23 15,1 2-36-15,-8-2 3 0,7 2 15 16,1 0 2-16,-5 0-20 0,5 0-7 0,0 1-16 16,-1-1 0-16,1-1 0 15,-8 1 0-15,7 1 0 0,-3-2 0 0,-4-1 0 0,4 2 0 16,-1-2 0-16,-3-3 0 0,0 0 0 15,0-1 0-15,0 1 0 0,0-3 0 16,0 0 0-16,0 2 0 0,0-4 0 0,-3 1 0 16,3-1 0-16,0 0 0 0,0-2 0 0,0-4 0 15,0 2 0-15,0-3 0 0,0 2 0 16,0-2 0-16,0 0 0 0,3 1 0 0,-3-5 0 16,0 0 0-16,0-13 0 0,0 23 0 15,0-23 0-15,4 20 0 0,-4-20 0 0,0 17 0 16,0-17 0-16,0 15 0 0,0-15 0 15,0 0 0-15,0 18 0 0,0-18 0 16,0 0 0-16,4 11 0 0,-4-11 0 0,0 0 0 16,0 0 0-16,0 0 0 0,0 0 0 0,0 18 0 15,0-18-100-15,0 0-97 0,0 0-41 16,0 0-72-16,0 0-148 0,-11 13-290 0,11-13-319 16,0 0 179-16,-15 6 28 0,15-6 63 15,0 0 119-15,-15 4 48 0,15-4 85 0,0 0 18 16</inkml:trace>
    <inkml:trace contextRef="#ctx0" brushRef="#br0" timeOffset="428.099">-89 1287 1750 0,'-8'-16'645'16,"8"16"-64"-16,0-12-17 0,0 12-40 0,0 0-60 15,-7-15-32-15,7 15-61 0,0 0-2 16,0 0-70-16,0 0 9 0,0 0-40 0,0 0-7 15,0 0-30-15,0 0-34 0,0 0-23 16,0 0 0-16,0 0-5 0,33 37-13 0,-25-22-43 16,0-1 4-16,-1 4-93 0,4-4-24 0,-3 5 0 15,-1-3 0-15,1 5 0 0,7-4 0 16,-7 3 0-16,-5-2 0 0,5-2 0 0,0 0 0 16,-1-4 0-16,8 3 0 0,-7 0 0 15,-8-4 0-15,7-1 0 0,-7-10 0 0,12 19 0 16,-5-12 0-16,-7-7 0 0,15 10 0 15,-15-10 0-15,4 7 0 0,-4-7 0 16,0 0 0-16,0 0 0 0,23-4 0 0,-23 4 0 16,0 0 0-16,15-19 0 0,-15 9 0 0,7-2 0 15,-3-4 0-15,4-2 0 0,-1 3 0 16,1-6 0-16,-1 2 0 0,1-1 0 0,-1-1 0 16,5 1 0-16,-5 0 0 0,8 2 0 0,-7 0 0 15,-1-1 0-15,1 5 0 16,-1 3 0-16,5 0-64 0,-5 3-282 0,-7 8-94 15,8-13-193-15,-8 13-452 0,0 0 69 0,0 0 135 16,11-5 85-16,-11 5 82 0,0 0 38 16,0 0 52-16,0 0 94 0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7:03.98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D5D9CF-5ED7-4417-BCFE-5261BE54899F}" emma:medium="tactile" emma:mode="ink">
          <msink:context xmlns:msink="http://schemas.microsoft.com/ink/2010/main" type="inkDrawing" rotatedBoundingBox="3014,7426 6340,7448 6337,7777 3011,7755" shapeName="Other"/>
        </emma:interpretation>
      </emma:emma>
    </inkml:annotationXML>
    <inkml:trace contextRef="#ctx0" brushRef="#br0">-13 3 1021 0,'-8'-8'317'0,"8"8"6"15,0 0-47-15,0 0-20 0,0 0-33 0,0 0-16 16,0 0 8-16,0 0-43 0,0 0-6 15,0 0-15-15,0 0-20 0,0 0 2 0,34-5-21 16,-34 5 1-16,19 8-26 0,-4-3 0 16,0 2-23-16,0 0 8 0,4 0-1 0,4 1-2 15,-4 1-20-15,3-4-5 0,1 6-11 0,11-4 16 16,-12 4-11-16,9-1 21 16,-1-1-28-16,4 2-6 0,-4-1-12 0,4-3 10 15,-4 1 10-15,11 3-28 0,-3-3 6 0,0-1-11 16,-4 1 10-16,3-1 5 0,-3 0-7 15,8 3 15-15,-1-4-26 0,-10 3 14 0,2-2-19 16,1 1 18-16,0-2 0 0,4 3 13 16,-4-2-25-16,0 3 12 0,0-3-25 0,-4 2 28 15,4-2-13-15,0 2 33 0,-8-3-46 0,4 0 0 16,4-1-2-16,0 0 23 0,4-2 2 16,-4 0-31-16,0 0 3 0,4-2 29 15,-4 1-29-15,7-1 2 0,1 1-9 0,-8 0-11 16,7 0 5-16,0-2 6 0,1 0-4 15,-4 0 1-15,3 0 16 0,1 0-17 0,-1 0-4 16,-3-4-8-16,3 4-8 0,1-2 19 0,-1 1-16 16,1-1 5-16,-8 1-8 0,3-1 26 15,5-3-28-15,-1 3 7 0,-7-3 6 0,8 1 15 16,-12 1-23-16,8 0 30 0,-1-2-19 0,-3 0 17 16,-4-1-16-16,4 0 24 0,0 1-18 15,-3 0 8-15,2-2 2 0,-6 1 2 0,3-4 6 16,-4 4 2-16,8-2 8 15,-3-1-23-15,-5 1 13 0,8-2 0 0,-4 1 7 16,4-1 6-16,0 0-13 0,-4 2 25 0,4-3-15 16,0 3 15-16,-8-2 1 0,5 3-11 15,-9-1-13-15,5 1-2 0,-5 0 15 0,5 0-2 16,-12 1 2-16,4-2 10 0,-4 2 6 0,0 0-14 16,-4 0 6-16,4 1 0 0,0-3-13 15,-3 3 15-15,3-1-12 0,0 0 2 0,-15 6-8 16,19-9-30-16,-12 6-57 0,-7 3-117 15,23-7-90-15,-23 7-340 0,7-5-41 0,-7 5 89 16,0 0 74-16,0 0 21 0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7:08.989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4E5320D-DEE6-4D87-A9E7-9D2492AE7A0F}" emma:medium="tactile" emma:mode="ink">
          <msink:context xmlns:msink="http://schemas.microsoft.com/ink/2010/main" type="writingRegion" rotatedBoundingBox="2767,9462 3899,8106 4629,8716 3497,10071"/>
        </emma:interpretation>
      </emma:emma>
    </inkml:annotationXML>
    <inkml:traceGroup>
      <inkml:annotationXML>
        <emma:emma xmlns:emma="http://www.w3.org/2003/04/emma" version="1.0">
          <emma:interpretation id="{03F28940-4E93-43DC-A23C-6900F6D38FB3}" emma:medium="tactile" emma:mode="ink">
            <msink:context xmlns:msink="http://schemas.microsoft.com/ink/2010/main" type="paragraph" rotatedBoundingBox="2767,9462 3899,8106 4629,8716 3497,100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1439FC2-4A46-4942-8BEF-83834D08C661}" emma:medium="tactile" emma:mode="ink">
              <msink:context xmlns:msink="http://schemas.microsoft.com/ink/2010/main" type="line" rotatedBoundingBox="2767,9462 3899,8106 4629,8716 3497,10071"/>
            </emma:interpretation>
          </emma:emma>
        </inkml:annotationXML>
        <inkml:traceGroup>
          <inkml:annotationXML>
            <emma:emma xmlns:emma="http://www.w3.org/2003/04/emma" version="1.0">
              <emma:interpretation id="{F0827394-7694-47D9-B129-FCCF51FC1AB9}" emma:medium="tactile" emma:mode="ink">
                <msink:context xmlns:msink="http://schemas.microsoft.com/ink/2010/main" type="inkWord" rotatedBoundingBox="2767,9462 3899,8106 4629,8716 3497,10071"/>
              </emma:interpretation>
              <emma:one-of disjunction-type="recognition" id="oneOf0">
                <emma:interpretation id="interp0" emma:lang="en-US" emma:confidence="0.5">
                  <emma:literal>10'3&amp;</emma:literal>
                </emma:interpretation>
                <emma:interpretation id="interp1" emma:lang="en-US" emma:confidence="0">
                  <emma:literal>10'38</emma:literal>
                </emma:interpretation>
                <emma:interpretation id="interp2" emma:lang="en-US" emma:confidence="0">
                  <emma:literal>10'3.</emma:literal>
                </emma:interpretation>
                <emma:interpretation id="interp3" emma:lang="en-US" emma:confidence="0">
                  <emma:literal>10'3</emma:literal>
                </emma:interpretation>
                <emma:interpretation id="interp4" emma:lang="en-US" emma:confidence="0">
                  <emma:literal>10'39</emma:literal>
                </emma:interpretation>
              </emma:one-of>
            </emma:emma>
          </inkml:annotationXML>
          <inkml:trace contextRef="#ctx0" brushRef="#br0">314-613 1415 0,'0'0'463'0,"0"0"-38"16,0 0-18-16,-11-3-33 0,11 3-36 0,0 0-16 15,0 0-38-15,0 0 6 16,0 0-37-16,0 0-25 0,0 0-16 0,0 0 1 16,-19-1-24-16,19 1-10 0,0 0-45 0,0 0 9 15,0 0-15-15,0 0 5 0,0 0-10 16,0 0-13-16,0 0 0 0,0 0-23 0,0 0 10 15,0 0-25-15,0 0-26 0,0 0-5 0,-8-15 8 16,8 15-8-16,0 0 20 0,0 0-5 16,0 0-10-16,0 0 8 0,0 0-18 0,0 0-10 15,0 0 4-15,0 0 11 0,0 0-25 16,0 0-4-16,0 0 4 0,0 0 7 0,0 0-10 16,0 0-1-16,0 0-9 0,-19 3 12 0,19-3-12 15,0 0 2-15,0 0 23 16,-15 0-7-16,15 0 14 0,0 0 4 0,0 0-26 15,0 0 22-15,0 0 17 0,-22 1-29 0,22-1-18 16,0 0-10-16,0 0 38 0,0 0-15 16,0 0 10-16,0 0-18 0,0 0 24 0,0 0 1 15,0 0-17-15,0 0 5 0,0 0 13 0,0 0 15 16,0 0-10-16,0 0-20 0,0 0-1 16,49 4 11-16,-49-4-13 0,22-3 5 0,-22 3-8 15,23-2 37-15,-23 2-37 0,26 0-5 16,-14-3 3-16,-12 3-13 0,22 0 26 0,-22 0-26 15,23-1 0-15,-23 1 0 0,19 1 0 16,-19-1 0-16,22 4 0 0,-22-4 0 16,15 4 0-16,-15-4 0 0,19 0 0 0,-19 0 0 15,0 0 0-15,15-3 0 0,-15 3 0 0,0 0 0 16,19-1 0-16,-19 1 0 0,0 0 0 16,15 4 0-16,-15-4 0 0,0 0 0 0,0 0 0 15,0 0-131-15,0 0-74 0,0 0-117 0,0 0-119 16,0 0-675-16,0 0 95 0,0 0 125 15,0 0 87-15,0 0 105 0,0 0 70 0,0 0 27 16,0 0 34-16,-34 14 66 0</inkml:trace>
          <inkml:trace contextRef="#ctx0" brushRef="#br0" timeOffset="1136.4596">600-920 1502 0,'-15'-4'525'0,"15"4"-39"15,-15-1-41-15,15 1-38 0,0 0-20 16,-19-2-39-16,19 2-36 0,0 0-33 0,0 0-15 16,0 0-34-16,0 0-9 0,0 0-40 0,0 0-14 15,0 0-4-15,0 0-17 0,38 13-25 16,-15-14-4-16,-8 1-12 0,7-2 23 0,5 1-23 16,-8-2-30-16,11 0-11 0,-11 0-36 15,3 2 13-15,1 0 18 0,-4-2-11 0,-4-1-15 16,0 4 6-16,-15 0 7 0,26-1 0 0,-26 1-15 15,16-2-26-15,-16 2 20 16,0 0-4-16,18 0-3 0,-18 0-3 0,0 0-2 16,0 0 2-16,0 0 6 0,0 0-21 0,0 0-8 15,0 0 21-15,0 0-8 0,-26 36 5 16,26-36 11-16,-8 13-1 0,1-6-27 0,7-7 1 16,-8 15 6-16,8-15-2 0,-7 17 10 0,7-17 2 15,0 19-13-15,0-19 1 0,7 20-3 16,1-8 2-16,-1-1 3 0,1 0-8 0,0-1 13 15,3 2-7-15,4-1-11 0,-8 0-20 16,5 0 35-16,3-2-48 0,-8 1 44 0,8-1-3 16,-11 1-1-16,4-1-6 0,-8-9 7 15,7 15-1-15,-7-15-6 0,8 15 4 16,-8-15 8-16,-15 17-3 0,7-8 14 0,4 1-11 16,-11-2 12-16,-3 3-9 0,2-2 2 0,1-2 5 15,-7-1-38-15,3-1-5 0,0 1-62 16,4-5-30-16,-8 1-70 0,8-2-61 0,15 0-87 15,-19-9-135-15,4 3-480 0,8-3 62 0,7 9 141 16,-8-15 31-16,8 15 69 0,0 0 109 16,8-23 40-16,-8 23 24 0</inkml:trace>
          <inkml:trace contextRef="#ctx0" brushRef="#br0" timeOffset="1725.7245">1302-721 1261 0,'-27'-34'548'0,"12"28"-44"16,8-3-27-16,-4-1-22 0,3-2-45 0,-11-1-21 15,8-2-28-15,0 1-46 0,-5-3-31 16,5 2-10-16,4 2-24 0,-1 0-22 0,1 2-51 16,-1-1 2-16,0 2-36 0,8 10-20 15,0-15 18-15,0 15-26 0,0 0-10 0,0 0 0 16,8-21-20-16,-8 21-21 0,15-4 15 16,-15 4-10-16,19 1-5 0,-19-1-28 0,23 2-21 15,-8-1 21-15,-4 2-15 0,-11-3 2 0,23 8-11 16,-16-5-19-16,-7-3 14 0,15 14-2 15,-11-8-17-15,-4-6 12 0,0 21 23 0,0-21-21 16,-8 27 9-16,1-12 24 0,3 3-37 0,-11 4 4 16,0 2 9-16,0-2-19 0,4 1-2 15,-5 4 15-15,5-3-5 0,-4 0-13 0,8-1-5 16,-1-1 8-16,0 0 12 0,8-1-4 16,-7-2 2-16,7-1 18 0,7-1-8 15,-7-2-2-15,8-2-1 0,0 1-22 0,3-3 12 16,0-1 11-16,8-2-18 0,-4-1 20 15,0-4-15-15,4 0 5 0,-4-3 3 0,4 0-6 16,-19 0 0-16,30-5 1 0,-15 1 4 0,-3-2 9 16,-5-1 12-16,-7 7-3 0,8-18-4 15,-5 8-19-15,-3 10 3 0,-3-28 20 0,-5 15-30 16,8-2-10-16,-15-2-54 0,7 2-93 16,-3 1-71-16,-4 0-113 0,0 5-278 15,0-1-385-15,4-1 98 0,-5 4 112 0,1 1 74 16,4 1 80-16,11 5 46 0,-23-4 118 15,23 4-49-15</inkml:trace>
          <inkml:trace contextRef="#ctx0" brushRef="#br0" timeOffset="-4033.2545">-3 31 1479 0,'0'-18'517'0,"0"18"-51"16,0 0-16-16,0-16-32 0,0 16-32 16,0 0-7-16,0 0-5 0,0 0-24 0,0 0-55 15,0 0 40-15,0 0-48 0,0 0-1 0,23 46-45 16,-20-33-21-16,5 4 0 0,-4 0-12 15,7 2-11-15,-11-2-33 0,8-1-31 16,-1 5-5-16,-7-2 7 0,8 0-12 0,-8-1 10 16,4-2-69-16,-4 1 34 0,0-2-24 15,3 1-43-15,-3-1-31 0,4-2-18 0,-4-13-110 16,4 24-72-16,-4-14-94 0,0-10-65 16,11 17-253-16,-11-9-455 0,0-8 130 0,8 17 54 15,-8-17 95-15,7 12 99 0,-3-5 42 0,-4-7 86 16,15 12 36-16</inkml:trace>
          <inkml:trace contextRef="#ctx0" brushRef="#br0" timeOffset="-3363.2949">465 109 1448 0,'0'0'441'0,"-19"-11"12"0,11 8-26 0,8 3-22 15,-22-1-47-15,22 1 5 0,-19 4-45 16,4 3-6-16,0 2-25 0,3 0-11 0,5 6-22 16,-8 0-39-16,7 2-6 0,1-5-29 0,3 4-11 15,0 3-16-15,4-1-7 0,0-1-26 16,4-2-4-16,-4 3-6 0,7-2-21 0,5-4-7 15,3 1-10-15,-4-3-13 0,12-1-3 0,-8-2 13 16,11-2-13-16,-11-4-2 0,4-1-13 16,4 0-2-16,-1-3-22 0,5-1 12 15,-12-4 22-15,4-2-38 0,3 0 38 0,-14-2-23 16,-1-3 8-16,5 0 12 0,-12-3-2 16,0-1-22-16,0-2 9 0,-12-1-36 0,9 3 29 15,-9-3-11-15,5 3-12 0,-1 0-44 16,-7 2-39-16,0 2-88 0,4 3-83 0,-12 4-105 15,12 3-266-15,-4 3-428 0,15 2 62 0,-42 3 123 16,27 1 110-16,-7 2 61 0,3 3 62 16,0 1 100-16,4 2 15 0</inkml:trace>
        </inkml:traceGroup>
      </inkml:traceGroup>
    </inkml:traceGroup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6:32.901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546E3AC-B702-479E-904A-53B152595525}" emma:medium="tactile" emma:mode="ink">
          <msink:context xmlns:msink="http://schemas.microsoft.com/ink/2010/main" type="writingRegion" rotatedBoundingBox="13609,3000 9828,2890 9852,2057 13634,2166"/>
        </emma:interpretation>
      </emma:emma>
    </inkml:annotationXML>
    <inkml:traceGroup>
      <inkml:annotationXML>
        <emma:emma xmlns:emma="http://www.w3.org/2003/04/emma" version="1.0">
          <emma:interpretation id="{52182784-97D6-4474-B582-E5834CC1C706}" emma:medium="tactile" emma:mode="ink">
            <msink:context xmlns:msink="http://schemas.microsoft.com/ink/2010/main" type="paragraph" rotatedBoundingBox="13609,3000 9828,2890 9852,2057 13634,2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4F4F95-7917-47CA-9544-86E56BCC6BEB}" emma:medium="tactile" emma:mode="ink">
              <msink:context xmlns:msink="http://schemas.microsoft.com/ink/2010/main" type="line" rotatedBoundingBox="13609,3000 9828,2890 9852,2057 13634,2166"/>
            </emma:interpretation>
          </emma:emma>
        </inkml:annotationXML>
        <inkml:traceGroup>
          <inkml:annotationXML>
            <emma:emma xmlns:emma="http://www.w3.org/2003/04/emma" version="1.0">
              <emma:interpretation id="{B8E68B26-9623-4536-AEA6-FC04BA843A8F}" emma:medium="tactile" emma:mode="ink">
                <msink:context xmlns:msink="http://schemas.microsoft.com/ink/2010/main" type="inkWord" rotatedBoundingBox="13609,3000 9828,2890 9852,2057 13634,2166"/>
              </emma:interpretation>
              <emma:one-of disjunction-type="recognition" id="oneOf0">
                <emma:interpretation id="interp0" emma:lang="en-US" emma:confidence="1">
                  <emma:literal>riD</emma:literal>
                </emma:interpretation>
                <emma:interpretation id="interp1" emma:lang="en-US" emma:confidence="0">
                  <emma:literal>riitD</emma:literal>
                </emma:interpretation>
                <emma:interpretation id="interp2" emma:lang="en-US" emma:confidence="0">
                  <emma:literal>ritD</emma:literal>
                </emma:interpretation>
                <emma:interpretation id="interp3" emma:lang="en-US" emma:confidence="0">
                  <emma:literal>rritD</emma:literal>
                </emma:interpretation>
                <emma:interpretation id="interp4" emma:lang="en-US" emma:confidence="0">
                  <emma:literal>oriitD</emma:literal>
                </emma:interpretation>
              </emma:one-of>
            </emma:emma>
          </inkml:annotationXML>
          <inkml:trace contextRef="#ctx0" brushRef="#br0">9435-247 1395 0,'-7'-18'575'16,"7"18"-40"-16,-4-14-35 0,4 14-52 16,0 0-24-16,0 0 1 0,0 0-13 0,0 0-22 15,0 0-17-15,0 0 11 0,7 51-64 16,-3-31-25-16,0 4-45 0,-4 0-1 0,4 1 30 16,0 2-75-16,-1-1-37 0,-3 1 9 0,8 3-14 15,-8-5 4-15,7 2-104 0,1-4-62 16,-4 3 0-16,0-4 0 0,3-2 0 0,-3 2 0 15,0-2 0-15,-1-1-198 0,-3-2-96 0,8-3-59 16,-8 1-141-16,0-5-558 16,7 3 56-16,-7-13 141 0,0 21 69 0,0-21 82 15,-7 15 118-15,7-15-13 0,-8 13 87 0,8-13 36 16</inkml:trace>
          <inkml:trace contextRef="#ctx0" brushRef="#br0" timeOffset="824.3853">9228 124 1674 0,'0'0'616'0,"0"0"-45"15,0 0-41-15,0 0-49 0,-19-6-38 16,19 6-41-16,0 0-26 0,0 0-28 0,0 0-40 16,-30 17-29-16,22-10-26 0,8-7-46 0,-7 12-22 15,7-12 14-15,-12 15-35 0,12-15-38 16,-3 15-1-16,3-15-12 0,-4 16-3 0,4-16 2 16,0 13-7-16,0-13-38 0,0 0 20 15,4 21-33-15,-4-21-3 0,7 11 10 16,-7-11-5-16,8 12-25 0,-8-12 26 0,15 6-57 15,0-4 0-15,-15-2 0 0,19 4 0 16,-19-4 0-16,22 1 0 0,-22-1 0 0,19 2 0 16,-19-2 0-16,15 0 0 0,-15 0 0 0,23-2 0 15,-23 2 0-15,11 0 0 0,-11 0 0 16,0 0 0-16,23 2 0 0,-23-2 0 0,0 0 0 16,0 0 0-16,0 0 0 0,15 0 0 0,-15 0 0 15,0 0 0-15,0 0 0 0,0 0 0 16,0 0 0-16,0 0 0 0,0 0 0 0,0 0 0 15,0 0 0-15,-41 9 0 0,41-9 0 16,-23 3 0-16,23-3 0 0,-19 1 0 16,19-1 0-16,-19 4 0 0,19-4 0 0,-26 2 0 15,26-2 0-15,-15 1 0 0,15-1 0 16,-27 4 0-16,27-4 0 0,-11 1 0 0,11-1 0 16,-19 4 0-16,19-4 0 0,-19 0 0 0,19 0 0 15,0 0 0-15,-15-1 0 0,15 1 0 16,0 0 0-16,-19-3 0 0,19 3 0 0,-15-6-13 15,15 6 10-15,0 0-2 0,-11-10-13 0,11 10 3 16,-11-9-11-16,11 9 24 0,-12-9 14 16,12 9-1-16,-7-10 14 0,7 10 3 0,-8-16-22 15,8 16-6-15,-11-19 0 0,7 7 0 16,0-1 0-16,1-1 0 0,-1 3 0 16,4 11 0-16,-8-28 0 0,1 16 0 0,7 0 0 15,0 12 0-15,-8-16 0 0,8 16 0 0,0-16 0 16,0 16 0-16,0 0 0 0,0 0 0 15,0-15 0-15,0 15 0 0,0 0 0 0,0 0 0 16,0 0 0-16,0 0 0 0,0 0 0 16,27 37 0-16,-20-25 0 0,-7 0 0 0,0-12 0 15,4 24 0-15,-8-10 0 0,4-14 0 0,-4 28 0 16,1-14 0-16,-9-1 0 0,5 1 0 16,-1-3 0-16,1 1 0 0,-5-2 0 0,9 2-31 15,-16-3-1172-15,11-3 76 0,-3-2 150 16,-12-1 73-16,23-3 157 0,-22 2 58 15,3-5 57-15,4-3 18 0,3 0 35 0,-3-4 85 16</inkml:trace>
          <inkml:trace contextRef="#ctx0" brushRef="#br0" timeOffset="1047.77">8738-251 1707 0,'0'0'676'0,"0"0"7"16,7-13-25-16,-7 13-82 0,0 0-41 0,0 0-62 15,0 0-20-15,0 0-66 16,0 0-36-16,0 0 7 0,23 31-59 0,-19-15 3 16,-1 2-53-16,1 4-21 0,4 0-103 0,-1 3-51 15,-7-2-35-15,8 8-111 0,-1-2-74 16,-3-1-87-16,0 0-59 0,3 2-204 0,-3-7-577 16,0 2 80-16,0 0 79 0,-4-5 87 15,0 0 134-15,0-3 40 0,-4-2 77 0,4 1 36 16,-4-3 46-16</inkml:trace>
          <inkml:trace contextRef="#ctx0" brushRef="#br0" timeOffset="1267.5885">8640 124 1802 0,'0'0'499'0,"0"0"-51"0,0 0-39 0,0 0-7 15,0 0-56-15,0 0-14 0,0 0-27 16,0 0-39-16,0 0-15 0,41 20-26 0,-33-10-5 15,7 0-23-15,-4 2-56 0,-3 0 0 16,-1 0-6-16,1 0-9 0,-8-1-52 0,0-11-25 16,0 22-62-16,0-22-71 0,-8 20-75 0,1-7-128 15,-5-6-248-15,-3 2-407 0,4-3 116 16,0-2 71-16,-8-1 79 0,4 1 67 0,-4-2 71 16,-4-2 59-16</inkml:trace>
          <inkml:trace contextRef="#ctx0" brushRef="#br0" timeOffset="1787.4286">8391 56 1650 0,'0'0'566'0,"0"0"-39"15,0 0-30-15,0 0-16 0,3-12-79 0,-3 12-23 16,0 0-39-16,0 0-32 0,0 0-14 0,0 0-51 16,0 0 11-16,0 0-52 0,0 0-23 15,0 0 0-15,0 0-41 0,0 0 1 0,0-20-35 16,0 20-22-16,0 0-30 0,0 0 4 15,0 0-48-15,0 0-6 0,0-14 16 16,0 14-15-16,0 0 15 0,0-18-1 0,0 18 14 0,-3-21-23 16,3 21 15-16,0-28-10 15,0 12-6-15,0-2 9 0,0 1-3 0,0-1 15 16,-4-1 20-16,4 4-2 0,-4-2 13 0,4 17 21 16,0-29-19-16,0 18 26 0,0 11-5 15,-7-19 0-15,7 19-10 0,0 0-8 0,0 0-3 16,0 0 52-16,0 0-54 0,15 40-59 0,-12-18 0 15,5 2 0-15,-8 4 0 0,8 3 0 16,-1 1 0-16,1 2 0 0,7-2 0 0,-12 0 0 16,5 1 0-16,0-3 0 0,7-2 0 15,-8 1-29-15,1-7-268 0,-1 1-135 0,5-4-144 16,-12 2-512-16,7-2 87 0,-7-1 103 0,0-5 135 16,0 2 151-16,0-15-30 0,-7 26 73 15,-1-14 45-15,0-2 50 0</inkml:trace>
          <inkml:trace contextRef="#ctx0" brushRef="#br0" timeOffset="3299.6664">6686 97 1771 0,'-15'-4'571'15,"15"4"-44"-15,0 0-41 0,-15 13 11 0,7-3-52 16,5 2-58-16,-12 4-34 0,7 4-51 16,0 0 5-16,1 6-51 0,-8-1-15 0,4 0-62 15,-5 0-20-15,9 1-98 0,-4-1-53 0,-4-4-34 16,7-4-94-16,-7 3-21 16,7-4-166-16,-3 0-197 0,3-4-472 0,1-4 78 0,7-8 87 15,-15 12 127-15,15-12 34 0,0 0 64 16,-8 0 35-16</inkml:trace>
          <inkml:trace contextRef="#ctx0" brushRef="#br0" timeOffset="2854.796">8202 78 1799 0,'0'0'512'15,"0"0"-10"-15,-23 0-60 0,23 0-32 0,0 0-21 16,-22 12-66-16,14-5-11 0,-3 1-41 0,11-8-7 16,-15 15-31-16,15-8-23 0,0-7-18 15,-8 15-6-15,8-15-17 0,-3 15-20 0,3-15-3 16,3 16-8-16,-3-16-38 0,0 0-3 16,8 18-2-16,-1-11-3 0,-7-7-31 0,23 10-2 15,-12-6-8-15,4-1-28 0,1 1 13 16,-5 0 0-16,4-2-31 0,0-1 8 0,4 1-13 15,-4-2-13-15,-15 0 21 0,26 3-3 0,-14 0 3 16,-12-3-8-16,19 1-5 0,-19-1 15 16,18 2 3-16,-18-2 7 0,0 0-12 0,16 0-11 15,-16 0 21-15,0 0-25 0,0 0 7 0,0 0 2 16,0 0 3-16,0 0-10 16,0 0 10-16,0 0-7 0,0 0-21 0,0 0 10 15,-42 13-33-15,23-11-13 0,4-1 13 0,0 2-16 16,-4 0 9-16,-3-3-4 0,6 0 11 15,1 1 18-15,15-1-13 0,-34-1-8 0,19-2 6 16,-4 0 15-16,8-2 15 0,0 1-18 16,11 4 1-16,-27-13 27 0,20 5 3 0,-4 3 28 15,3-3-12-15,8 8 1 0,-15-12 17 0,7 5 7 16,8 7-3-16,-11-12 13 0,11 12 3 16,-7-8-10-16,7 8-1 0,0 0-12 0,-16-11-3 15,16 11-23-15,0 0 18 0,0 0 10 16,0 0-25-16,0 0 15 0,0 0-5 15,0 0 5-15,0 0-10 0,0 0-3 0,0 0 0 16,0 0-7-16,0 33 15 0,0-33-8 0,0 0-20 16,-7 17 23-16,7-17-6 0,-8 13 34 15,8-13-56-15,-7 11 33 0,7-11-5 0,-11 10-1 16,11-10 6-16,-16 9-5 0,9-5 5 0,7-4-5 16,-19 5-13-16,19-5 7 0,-30 3 9 15,22-1-11-15,-11 1-8 0,4 1 3 0,-3-3-18 16,-5 2 16-16,0 0 4 0,-3-2-7 0,0 1 5 15,-5-1 31-15,5 1-26 16,-4 0 3-16,-12 1-6 0,8-1 4 0,0 1-6 16,0 3 20-16,-11-3-35 0,11 0 17 0,-7 2-20 15,7 0 16-15,-4-1-11 0,4-2 39 16,0 1-19-16,8-2-4 0,-4 1-6 0,7-2 8 16,-3 2-5-16,7 0-7 0,-4-1 7 15,8-1-8-15,-4 2 21 0,4-2-8 0,15 0-5 16,-30 2 8-16,19-1-11 0,11-1-7 0,-27 2-6 15,16 0-4-15,11-2 2 0,-26 3 21 16,26-3 7-16,-16 1-13 0,16-1 3 0,-18 2-15 16,18-2 7-16,-15 6 1 0,15-6 14 15,-16 1-7-15,16-1-5 0,-18 4-5 16,18-4 15-16,-15 3-28 0,15-3 36 0,0 0 5 16,-19 4-26-16,19-4 21 0,0 0 2 0,-15-3 11 15,15 3-3-15,0 0 41 0,0 0-34 16,0 0 11-16,-23-3 8 0,23 3-11 0,0 0 26 15,-11-12 8-15,11 12 2 0,0-15 31 0,0 15-7 16,-8-18-80-16,8 18-18 0,0-24 0 16,0 11 0-16,0 13 0 0,-7-33 0 0,7 16 0 15,0-2 0-15,0-5 0 0,0 0 0 16,-8-3 0-16,8-7 0 0,-8-1 0 0,5-1 0 16,-5 1 0-16,1 3 0 0,-1-2 0 0,8 3 0 15,-7 6 0-15,7 2 0 16,-8 1 0-16,8 4 0 0,0 3 0 0,0 15-226 15,8-23-247-15,-1 14-144 0,-7 9-451 0,19-10 88 16,-12 7 112-16,9 0 88 0,-1-1 32 16,3 1 101-16,5 0 58 0,-4-3 59 0,4 0 77 15</inkml:trace>
          <inkml:trace contextRef="#ctx0" brushRef="#br0" timeOffset="3071.2656">7165-356 1569 0,'0'0'547'16,"0"0"-27"-16,-45 18-26 0,30-9-36 15,7 4-38-15,-7 2-21 0,8 3-51 0,-5-2-7 0,5 3-49 16,7-4-29-16,-8 1-48 16,8 0 26-16,0-16-36 0,8 25-6 0,-1-13-14 15,5-2-34-15,3-4-18 0,0-2-44 0,4-4-14 16,3 0-19-16,1-1-46 0,-4-2-51 16,7-3-10-16,-11 1-39 0,8 0-38 0,-12 0-48 15,-3 2-98-15,-8 3-179 0,0 0-533 0,0 0 90 16,0 0 77-16,0 0 126 0,0 0 17 15,-27 32 59-15,5-22 131 0,-5 5-3 0</inkml:trace>
          <inkml:trace contextRef="#ctx0" brushRef="#br0" timeOffset="3667.5181">6467-101 1755 0,'0'-34'633'16,"0"7"-22"-16,0 3-42 0,-7 6 40 16,3 1-74-16,0 5-15 0,4 12-57 0,-3-22-36 15,-5 12-81-15,8 10-36 0,0 0-34 0,0 0-25 16,0 0-28-16,0 0 4 15,-8 33-50-15,8-9 0 0,0 3-95 0,0 6-82 16,0 0 0-16,8 6 0 0,-8 0 0 0,8 5 0 16,-5-4 0-16,-3-3 0 0,0-1 0 15,0-2 0-15,-3-4 0 0,-5 1 0 0,-7-6 0 16,0 0 0-16,-4-3 0 0,-4-2 0 16,-3-4 0-16,0-6 0 0,-12 0 0 0,4-6 0 15,-8-4 0-15,1-4 0 0,3-4 0 0,-7-2 0 16,0-6 0-16,-8-6 0 0,8 0 0 15,3 2 0-15,8-3 0 0,8-3 0 0,-4-2 0 16,3 0 0-16,12 0 0 0,0-1 0 0,11 0 0 16,-3 3 0-16,14 1 0 15,-3-1 0-15,11 0 0 0,12 4 0 0,-5 0 0 16,12 0-459-16,23-3-196 0,-16 6-479 0,23 2 90 16,-15 4 99-16,19-4 116 0,-19 7 69 15,0 0 74-15,0 3 94 0,0 1 27 0,-3-2 73 16</inkml:trace>
        </inkml:traceGroup>
      </inkml:traceGroup>
    </inkml:traceGroup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6:26.42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6D08408-E963-47DA-970E-A5D74B99F236}" emma:medium="tactile" emma:mode="ink">
          <msink:context xmlns:msink="http://schemas.microsoft.com/ink/2010/main" type="writingRegion" rotatedBoundingBox="4109,1937 6048,1958 6034,3305 4095,3284">
            <msink:destinationLink direction="with" ref="{3E55866B-0BB8-43E0-899A-AC94085E148A}"/>
          </msink:context>
        </emma:interpretation>
      </emma:emma>
    </inkml:annotationXML>
    <inkml:traceGroup>
      <inkml:annotationXML>
        <emma:emma xmlns:emma="http://www.w3.org/2003/04/emma" version="1.0">
          <emma:interpretation id="{70951DDC-0340-49F3-B00D-31BFF4E328CB}" emma:medium="tactile" emma:mode="ink">
            <msink:context xmlns:msink="http://schemas.microsoft.com/ink/2010/main" type="paragraph" rotatedBoundingBox="4109,1937 6048,1958 6034,3305 4095,32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27ECBD-9A81-44E2-A56D-1CF0C1B90000}" emma:medium="tactile" emma:mode="ink">
              <msink:context xmlns:msink="http://schemas.microsoft.com/ink/2010/main" type="line" rotatedBoundingBox="4109,1937 6048,1958 6034,3305 4095,3284"/>
            </emma:interpretation>
          </emma:emma>
        </inkml:annotationXML>
        <inkml:traceGroup>
          <inkml:annotationXML>
            <emma:emma xmlns:emma="http://www.w3.org/2003/04/emma" version="1.0">
              <emma:interpretation id="{1907C9FA-DAFD-49ED-9A2D-A1485FE2D3A8}" emma:medium="tactile" emma:mode="ink">
                <msink:context xmlns:msink="http://schemas.microsoft.com/ink/2010/main" type="inkWord" rotatedBoundingBox="4109,1937 6048,1958 6034,3305 4095,3284"/>
              </emma:interpretation>
              <emma:one-of disjunction-type="recognition" id="oneOf0">
                <emma:interpretation id="interp0" emma:lang="en-US" emma:confidence="1">
                  <emma:literal>single</emma:literal>
                </emma:interpretation>
                <emma:interpretation id="interp1" emma:lang="en-US" emma:confidence="0">
                  <emma:literal>Single</emma:literal>
                </emma:interpretation>
                <emma:interpretation id="interp2" emma:lang="en-US" emma:confidence="0">
                  <emma:literal>singles</emma:literal>
                </emma:interpretation>
                <emma:interpretation id="interp3" emma:lang="en-US" emma:confidence="0">
                  <emma:literal>Singles</emma:literal>
                </emma:interpretation>
                <emma:interpretation id="interp4" emma:lang="en-US" emma:confidence="0">
                  <emma:literal>single.</emma:literal>
                </emma:interpretation>
              </emma:one-of>
            </emma:emma>
          </inkml:annotationXML>
          <inkml:trace contextRef="#ctx0" brushRef="#br0">385-5 1615 0,'0'-29'629'0,"0"14"-45"0,0 3-52 0,0 12-84 16,0-21-71-16,0 21-55 0,3-18-107 15,-3 18-112-15,8-10-93 0,-8 10-212 0,0 0-653 16,0 0 64-16,0 0 89 0,0 0 67 0,23 31 65 16,-16-18 158-16,-7 1-70 0</inkml:trace>
          <inkml:trace contextRef="#ctx0" brushRef="#br0" timeOffset="-173.3525">388 198 1302 0,'8'-12'551'0,"-8"12"-1"0,7-10-41 0,-7 10-25 16,0 0-20-16,8-14-22 0,-8 14-32 16,0 0-39-16,0 0 3 0,0 0-22 0,0 0-36 15,0 0-4-15,0 0-51 0,26 24 3 16,-22-12-44-16,0-2-28 0,4 1 5 0,-1 1-46 16,1 2 15-16,-1-2-15 0,-7 1-43 0,8-1-64 15,-5 0-44-15,1-2-18 0,-4-10-116 16,8 21-60-16,-4-11-93 0,-4-10-107 15,7 14-256-15,-7-14-394 0,0 0 109 0,0 16 129 16,0-16-13-16,0 0 112 0,0 0 75 16,0 0 89-16,0 0 26 0,0 0 23 0</inkml:trace>
          <inkml:trace contextRef="#ctx0" brushRef="#br0" timeOffset="455.1638">532 156 1625 0,'0'0'584'0,"0"0"-73"0,0 0-50 16,0 0-31-16,0 0-20 0,19 3-37 0,-19-3-32 15,15 12-24-15,-15-4-38 0,7 4-15 16,1 1-50-16,-1 1-1 0,5 5-18 0,-5 1-11 15,1 1-15-15,3-2-41 0,-3 0 0 16,-1 3-20-16,1-5 12 0,-1 1-25 0,-7-4-26 16,8 0 36-16,-1-1 15 0,-7-13 3 0,4 17 13 15,0-10 61-15,-4-7-36 0,0 0-30 16,0 0-131-16,0 0 0 0,0 0 0 0,0 0 0 16,0 0 0-16,0 0 0 0,0 0 0 15,-8-46 0-15,8 31 0 0,-7-7 0 16,7 2 0-16,0-2 0 0,7-2 0 0,-7 4 0 15,0-1 0-15,4 3 0 0,4 3 0 0,-1 1 0 16,1 1 0-16,-1 4 0 0,8 3 0 16,-15 6 0-16,19-5 0 0,-19 5 0 0,23 5 0 15,-12 0 0-15,4 3 0 0,0 0 0 0,-7 2 0 16,7 2 0-16,4 2 0 0,-12-3 0 16,8 5 0-16,4-3 0 0,-11 1 0 0,7-2 0 15,-4-1 0-15,4 0 0 0,-7-1 0 0,-1-3 0 16,-7-7 0-16,12 13 0 0,-12-13-111 15,15 10-426-15,-15-10-618 0,7 4 83 16,-7-4 99-16,0 0 113 0,0 0 92 0,0 0 44 16,0 0 135-16,0 0-2 0,8-27 64 15</inkml:trace>
          <inkml:trace contextRef="#ctx0" brushRef="#br0" timeOffset="1062.6648">1271 127 1259 0,'-23'-9'530'15,"4"3"-18"-15,-3 3-34 0,3 0-19 16,-4 6-60-16,-3 1-33 0,-4 1-23 16,3 4-51-16,-3 2-11 0,4 5-45 0,7-1-1 15,-4 2-27-15,8 3-29 0,4-1-44 0,3-3 1 16,1 2-18-16,7-3-41 0,0 0-19 0,7 0-32 16,1 0-13-16,3-3-3 0,4-2-18 15,4-2-2-15,4 1-15 0,-1-4-1 16,-3-2 11-16,4 0-6 0,-4-3 1 0,3-4-11 15,-3-3 44-15,4 2-18 0,-1-3 2 16,-10-4 16-16,3-2 33 0,-8-2 8 0,1-3-21 16,-4 2 13-16,-4-2 5 0,0 2 31 15,-4-1-3-15,4 3 21 0,0 15 5 0,-8-27 13 16,8 15-44-16,0 12 29 0,0-17-21 0,0 17-6 16,0 0 4-16,0 0-57 0,0 0 43 15,0 0-27-15,0 0-3 0,0 0-29 0,8 59 3 16,-1-30-22-16,5 0-19 0,3 4 28 0,-8 6-40 15,8 0-3-15,-3 1 2 16,3 0-2-16,-8 0 10 0,1-4 29 0,-8-1 2 16,4-1 33-16,-4-4-3 0,-4 2 26 0,-11 0-7 15,0-1-11-15,-4-3 21 0,-11-2-26 16,3-4 18-16,-7-4 5 0,-3-2-28 0,3-10-58 16,0 0-24-16,-8-6-41 0,5-6-15 15,3-6-57-15,-8-4-58 0,8-8-3 0,-7-10-95 16,7 2-109-16,19 0-116 0,-8 0-359 0,8-2 91 15,4 3 20-15,11 2 122 0,-8-2 39 16,8 2 100-16,8-3 31 0,-1 0 51 0</inkml:trace>
          <inkml:trace contextRef="#ctx0" brushRef="#br0" timeOffset="1391.3132">1271-468 1832 0,'0'-20'632'0,"0"20"-15"0,-8-15-48 0,8 15-60 15,0 0-53-15,0 0-16 0,0 0 26 16,0 0-46-16,0 0-65 0,0 0-19 0,0 0-24 16,23 39-7-16,-19-16-16 0,3 7-61 0,1 10 38 15,7-2-107-15,-8 3-159 16,1 0 0-16,-1 0 0 0,5 0 0 0,3 2 0 15,-8-2 0-15,-7-7 0 0,8 2 0 16,-4-2 0-16,0-3 0 0,7 2 0 0,-11-6 0 16,0-3 0-16,0-1 0 0,0 1 0 0,7-7 0 15,-7-2 0-15,0 2-313 0,0-2-212 16,0-15-232-16,8 17-331 0,-8-17 174 0,0 10 54 16,0-10 67-16,0 0 71 0,11 7 87 0,-11-7 103 15,0 0 14-15,0 0 65 0</inkml:trace>
          <inkml:trace contextRef="#ctx0" brushRef="#br0" timeOffset="1859.3026">1591 80 1530 0,'-11'13'479'0,"11"-13"-16"0,0 12-17 0,0-12-57 16,0 0-31-16,-4 20 5 0,4-20-12 16,0 0-62-16,8 15-20 0,-8-15-23 0,7 6-23 15,-7-6-24-15,23 4-14 0,-23-4-37 16,15 0-20-16,-15 0 5 0,26-4-25 0,-26 4-21 16,19-4-34-16,-4 0-4 0,-15 4 5 15,16-10-8-15,-5 3-23 0,-4-1 18 16,1-2-8-16,-1 0-18 0,-7 10-2 0,8-21 8 15,-8 8 2-15,0 13-13 0,0 0 8 0,-8-27-8 16,1 20 8-16,7 7 18 0,-19-8-5 16,19 8 30-16,-23-2-20 0,23 2 15 0,-26 9 21 15,18-2-15-15,-7 3 19 0,8 2-19 0,-1 4-8 16,5 3 33-16,-5-1-5 0,8 3-21 16,0-2-5-16,8 4-15 0,-8-1 18 15,7 0-15-15,4 0-3 0,4 2-57 16,1-1 42-16,10-2-6 0,-11-3-4 0,11-3-9 15,-3-2-4-15,3 1-29 0,-3-7-27 0,-4 0-27 16,4-2-43-16,-8-2-74 0,4 0-74 16,-4-7-185-16,-15 4-598 0,18 4 63 0,-18-4 136 15,0 0 82-15,16 0 54 0,-16 0 76 0,0 0 85 16,0 0 52-16,0 0 40 0</inkml:trace>
          <inkml:trace contextRef="#ctx0" brushRef="#br0" timeOffset="-433.0225">140 78 980 0,'7'-9'312'0,"-7"9"11"0,0 0-26 15,11-10-3-15,-11 10-23 0,8-6 21 16,-8 6-44-16,15-6 19 0,-15 6-6 0,0 0-28 16,15-11 7-16,-15 11 6 0,4-8 5 0,-4 8-11 15,0 0 1-15,0 0 10 0,7-11-8 16,-7 11-46-16,0 0 3 0,0 0-6 0,0 0-7 16,-26-15-13-16,26 15-13 0,-23-2-9 15,23 2-37-15,-26 2 8 0,11-1-3 0,15-1-15 16,-27 4 20-16,9-2-35 0,6 1-8 15,12-3-18-15,-19 5-31 0,19-5 0 16,-18 7 18-16,10-3-17 0,8-4 12 0,-7 11-3 16,7-11 3-16,-8 11-33 0,8-11-13 0,0 0 5 15,8 22-17-15,-8-22 1 0,7 16-9 16,4-7 2-16,4-3-8 0,-7 4 3 0,7-2-23 16,4 3 18-16,-4-5-3 0,4 5-7 0,4-1-3 15,-5-1 13-15,-3 1-16 0,8-2 19 16,-8 0-11-16,4 1 18 0,-4 0-26 15,-7-2 11-15,3 2-10 0,4 1-3 16,-7 0 30-16,-1 2 6 0,-7 0 0 0,0-12 17 16,0 20 4-16,0-20-4 0,-7 24 21 0,-1-12-17 15,0-4-9-15,-10 3 37 0,10-5-6 16,-7 4-15-16,-4-3 2 0,8 0-17 0,0-4 17 16,-5-1-35-16,16-2-3 0,-26 0-23 0,26 0-74 15,-23-9-10-15,5 6-55 0,18 3-32 16,-16-12-88-16,16 12-20 0,-7-10-140 0,7 10-157 15,0 0-279-15,0 0 79 0,0 0 101 16,15-22 37-16,-15 22 50 0,19-8 86 0,-19 8 31 16</inkml:trace>
        </inkml:traceGroup>
      </inkml:traceGroup>
    </inkml:traceGroup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7:18.927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120725B-C024-44F7-B32E-20B633B2B9AC}" emma:medium="tactile" emma:mode="ink">
          <msink:context xmlns:msink="http://schemas.microsoft.com/ink/2010/main" type="writingRegion" rotatedBoundingBox="7248,8031 8101,8154 8021,8712 7167,8589"/>
        </emma:interpretation>
      </emma:emma>
    </inkml:annotationXML>
    <inkml:traceGroup>
      <inkml:annotationXML>
        <emma:emma xmlns:emma="http://www.w3.org/2003/04/emma" version="1.0">
          <emma:interpretation id="{F352D2E0-907B-44FC-8354-FFC58209711A}" emma:medium="tactile" emma:mode="ink">
            <msink:context xmlns:msink="http://schemas.microsoft.com/ink/2010/main" type="paragraph" rotatedBoundingBox="7248,8031 8101,8154 8021,8712 7167,85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ECA5FD-D84A-45F2-9177-90398A08CA16}" emma:medium="tactile" emma:mode="ink">
              <msink:context xmlns:msink="http://schemas.microsoft.com/ink/2010/main" type="line" rotatedBoundingBox="7248,8031 8101,8154 8021,8712 7167,8589"/>
            </emma:interpretation>
          </emma:emma>
        </inkml:annotationXML>
        <inkml:traceGroup>
          <inkml:annotationXML>
            <emma:emma xmlns:emma="http://www.w3.org/2003/04/emma" version="1.0">
              <emma:interpretation id="{CCD5A012-F7E5-44E8-9B9D-1431523CFFB2}" emma:medium="tactile" emma:mode="ink">
                <msink:context xmlns:msink="http://schemas.microsoft.com/ink/2010/main" type="inkWord" rotatedBoundingBox="7248,8031 8101,8154 8021,8712 7167,8589"/>
              </emma:interpretation>
              <emma:one-of disjunction-type="recognition" id="oneOf0">
                <emma:interpretation id="interp0" emma:lang="en-US" emma:confidence="1">
                  <emma:literal>38</emma:literal>
                </emma:interpretation>
                <emma:interpretation id="interp1" emma:lang="en-US" emma:confidence="0">
                  <emma:literal>36</emma:literal>
                </emma:interpretation>
                <emma:interpretation id="interp2" emma:lang="en-US" emma:confidence="0">
                  <emma:literal>33</emma:literal>
                </emma:interpretation>
                <emma:interpretation id="interp3" emma:lang="en-US" emma:confidence="0">
                  <emma:literal>37</emma:literal>
                </emma:interpretation>
                <emma:interpretation id="interp4" emma:lang="en-US" emma:confidence="0">
                  <emma:literal>32</emma:literal>
                </emma:interpretation>
              </emma:one-of>
            </emma:emma>
          </inkml:annotationXML>
          <inkml:trace contextRef="#ctx0" brushRef="#br0">1326-1234 1374 0,'0'0'463'0,"-7"-4"-25"15,7 4-8-15,0 0-31 0,-19-7-43 0,19 7-10 16,0 0-39-16,-8-4-49 0,8 4-9 16,0 0-39-16,0 0 0 0,0 0-31 0,0 0-36 15,0 0-2-15,0 0-18 0,0 0-8 0,0 0-10 16,0 0 10-16,0 0-31 0,42 20-10 15,-35-17 11-15,12-1-34 0,4-1 16 0,-8 1-8 16,11-2-8-16,-3 2 0 0,3-4-12 16,-3 2-9-16,3 0 9 0,-3-2 9 15,-4 2-27-15,4-1-1 0,-12 1-7 0,12-2-5 0,-23 2 15 16,26-3-10-16,-19 3 63 16,-7 0-42-16,23-1-11 0,-23 1 0 0,0 0-10 15,19 0-13-15,-19 0 12 0,0 0 16 0,0 0-38 16,0 0 8-16,0 0 14 0,0 0 4 15,0 0-3-15,0 0-13 0,0 0 7 0,0 0 6 16,-34 31-21-16,34-24 16 0,-15 0-10 0,15-7 9 16,-19 15-4-16,12-7 20 0,-1-1-26 15,0 2 16-15,8-9-18 0,-11 15-3 0,4-8 1 16,7-7 17-16,-8 13-15 0,8-13-6 16,-7 13 24-16,7-13 0 0,-8 16-13 0,8-16 10 15,8 15-7-15,-8-15-11 0,7 15 6 16,-7-15 12-16,8 16-5 0,-1-10-13 15,-3 3 54-15,11-1-48 0,-7 1-14 0,-1-1 6 16,4 0 15-16,-3-1 6 0,7 2-11 0,-7-3-6 16,-1 3-6-16,4 0 7 0,-3-3-16 15,-8-6 21-15,15 13-18 0,-7-6 13 0,-1 2 10 16,-7-9-15-16,8 18 7 0,-8-18 24 16,0 17-3-16,0-17-3 0,-8 18 13 0,8-18-20 15,-7 18 35-15,-1-11-37 0,0 1 27 0,1-1-8 16,-4 0 1-16,-4-2-21 0,-1-2 13 15,1 1-8-15,-3-1 1 0,2 0-42 16,16-3-18-16,-26 0-30 0,11-3-29 0,-4 0-30 16,12-3-21-16,-9 0-61 0,1-3-38 15,8 0-48-15,7 9-92 0,-11-18-81 0,3 7 13 16,8 11-430-16,0-18 72 0,0 18 64 16,0-15 120-16,0 15 49 0,0 0 79 0</inkml:trace>
          <inkml:trace contextRef="#ctx0" brushRef="#br0" timeOffset="1578.1399">1998-1107 1054 0,'-8'-17'448'0,"8"17"-51"0,-7-13 2 0,7 13-2 15,-12-14-6-15,12 14-4 0,-7-14-34 0,7 14-17 16,-8-15-4-16,8 15-40 0,-7-17-18 16,7 9-44-16,0 8 16 0,-8-18-59 0,8 18-13 15,0-18-20-15,0 18-19 0,-7-15-9 16,7 15-26-16,0-17 17 0,0 17-12 0,0 0-41 16,7-19 8-16,-7 19-3 0,15-10 0 0,-15 10-20 15,8-5-1-15,-8 5-4 16,0 0-21-16,26 2 18 0,-26-2 10 0,23 7-41 15,-12-2 16-15,-3-1-1 0,7 3-4 0,-8 4-11 16,1-3 6-16,3 3-24 0,-3-1 28 16,-8-10-15-16,0 21-5 0,7-8 3 0,-7-13 10 15,-7 28-8-15,-5-10 13 0,5-2-23 0,-1 1 10 16,-14 5 10-16,14-1 1 0,-11 1-16 16,4-1 2-16,0 1 8 0,4-2-40 0,-4-1 35 15,7-1 15-15,-7 1-48 16,11 0 41-16,-3-4-21 0,-1 1 16 0,8 0 5 15,0-16 10-15,8 23-21 0,-8-11 9 0,7-2-6 16,5-1 25-16,-5-1-22 0,8-3-18 16,0 0 0-16,-3-1 15 0,10-2-3 0,-7-2 16 15,-15 0 3-15,27 0 4 0,-12-4 16 0,-15 4 0 16,19-7 15-16,-12 2-32 0,-7 5 32 16,15-12 18-16,-15 12-18 0,0-18-4 0,0 18-47 15,-7-22 28-15,7 22-18 0,-8-24-15 16,1 10-56-16,-5 4-28 0,5-3-96 0,-8 1-119 15,7 6-95-15,-7-5-223 0,4 4-422 0,3 3 125 16,8 4 72-16,-22-11 63 0,3 7 104 16,19 4 45-16,-23-1 116 0,8 1 25 0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6:38.439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7D99FE-D071-4929-830B-9D7C64B89E6F}" emma:medium="tactile" emma:mode="ink">
          <msink:context xmlns:msink="http://schemas.microsoft.com/ink/2010/main" type="writingRegion" rotatedBoundingBox="14110,5901 8362,6029 8319,4076 14067,3949"/>
        </emma:interpretation>
      </emma:emma>
    </inkml:annotationXML>
    <inkml:traceGroup>
      <inkml:annotationXML>
        <emma:emma xmlns:emma="http://www.w3.org/2003/04/emma" version="1.0">
          <emma:interpretation id="{08FAA3BA-0255-4D16-BF8A-56A437D84309}" emma:medium="tactile" emma:mode="ink">
            <msink:context xmlns:msink="http://schemas.microsoft.com/ink/2010/main" type="paragraph" rotatedBoundingBox="14110,5901 8362,6029 8319,4076 14067,39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146F7D-D604-4F28-9652-C8C86714E8E0}" emma:medium="tactile" emma:mode="ink">
              <msink:context xmlns:msink="http://schemas.microsoft.com/ink/2010/main" type="line" rotatedBoundingBox="14110,5901 8362,6029 8319,4076 14067,3949"/>
            </emma:interpretation>
          </emma:emma>
        </inkml:annotationXML>
        <inkml:traceGroup>
          <inkml:annotationXML>
            <emma:emma xmlns:emma="http://www.w3.org/2003/04/emma" version="1.0">
              <emma:interpretation id="{28B0463E-6B5E-4C2E-8FC4-14820AAEAC32}" emma:medium="tactile" emma:mode="ink">
                <msink:context xmlns:msink="http://schemas.microsoft.com/ink/2010/main" type="inkWord" rotatedBoundingBox="14110,5901 12606,5934 12579,4721 14083,4688"/>
              </emma:interpretation>
              <emma:one-of disjunction-type="recognition" id="oneOf0">
                <emma:interpretation id="interp0" emma:lang="en-US" emma:confidence="0.5">
                  <emma:literal>12.</emma:literal>
                </emma:interpretation>
                <emma:interpretation id="interp1" emma:lang="en-US" emma:confidence="0">
                  <emma:literal>1.</emma:literal>
                </emma:interpretation>
                <emma:interpretation id="interp2" emma:lang="en-US" emma:confidence="0">
                  <emma:literal>2.</emma:literal>
                </emma:interpretation>
                <emma:interpretation id="interp3" emma:lang="en-US" emma:confidence="0">
                  <emma:literal>12.0</emma:literal>
                </emma:interpretation>
                <emma:interpretation id="interp4" emma:lang="en-US" emma:confidence="0">
                  <emma:literal>92.</emma:literal>
                </emma:interpretation>
              </emma:one-of>
            </emma:emma>
          </inkml:annotationXML>
          <inkml:trace contextRef="#ctx0" brushRef="#br0">9945 3434 1576 0,'0'0'673'16,"12"5"-22"-16,-12-5-81 0,7 7-50 0,-7-7-44 15,0 0-36-15,0 0-112 0,19 2-92 0,-19-2-137 16,0 0-122-16,11-14-230 0,-11 14-689 16,0 0 92-16,0 0 44 0,12-8 107 0,-12 8 59 15,0 0 51-15,0 0 67 0</inkml:trace>
          <inkml:trace contextRef="#ctx0" brushRef="#br0" timeOffset="-186.5703">9949 2794 1599 0,'4'-10'602'0,"-4"10"-57"0,0 0-28 15,0 0-38-15,0 0-54 0,0 0-23 0,0 0-36 16,0 0-46-16,0 0-26 0,0 0-10 16,0 0-38-16,-27 29-18 0,20-17-26 0,-5-1-15 15,5 3-18-15,-1-1-6 0,-7 0-27 16,11 0-5-16,-3-1-3 0,3-3-34 16,-3 1 4-16,-5 1 1 0,12-11-50 0,-7 16 25 15,7-16 6-15,-12 12 4 0,12-12 34 16,-3 10-46-16,3-10-72 0,0 0 0 0,-16 6 0 15,16-6 0-15,0 0 0 0,0 0 0 0,0 0 0 16,0 0 0-16,0 0 0 0,-26-21 0 16,22 9 0-16,0 0 0 0,1-1 0 0,-5-5 0 15,4-2 0-15,-7-1 0 0,3-2 0 0,8-1 0 16,-7-5 0-16,-1 6 0 0,1-6 0 16,-1-3 0-16,-3 0 0 0,3-1 0 0,1 3 0 15,-1 0 0-15,1 6 0 0,3 2 0 16,-4 4 0-16,8 4 0 0,0 14-16 15,0 0-486-15,8-17-662 0,-8 17 99 0,0 0 120 16,0 0 131-16,19 34 34 0,-15-14 114 16,-1 4 54-16,-3 10-4 0,0 1 93 0</inkml:trace>
          <inkml:trace contextRef="#ctx0" brushRef="#br0" timeOffset="377.7926">9375 2679 1320 0,'0'0'489'0,"0"0"-20"16,0 0-4-16,0 0-73 0,0 0-21 16,0 0-15-16,0 0-10 0,0 0-26 0,0 0-13 15,0 0-18-15,34 27 57 0,-27-18-75 0,5 1-46 16,-1 0 16-16,0 4-11 15,-3-1-10-15,-1-1-15 0,-7 4-18 0,12 0 5 16,-12-1-54-16,3 0 31 0,-3 2-28 16,-3-1-16-16,-1 1-28 0,-4-2-50 0,1-1-58 15,-1 2-83-15,4 0-83 0,-7-2-84 0,0-2-80 16,-4-2-298-16,3 0-378 0,-3-3 63 16,0-2 94-16,0-2 89 0,15-3 80 0,-19-1 51 15,19 1 74-15,-30-9 93 0,15 1 40 0</inkml:trace>
          <inkml:trace contextRef="#ctx0" brushRef="#br0" timeOffset="1010.495">9292 2937 1533 0,'0'0'555'0,"0"0"-27"16,0 0-37-16,0 0-33 0,0 0 3 0,0 0-29 16,0 0-32-16,0 0-50 0,-31-39-14 15,28 25-19-15,-1-3-45 0,0 1-32 16,4 0-22-16,-4 0-47 0,4 1 1 0,0 15-14 16,-7-23-7-16,7 23-35 0,0-18-37 15,0 18 3-15,0 0-16 0,0 0 1 0,11-5-26 16,-11 5 15-16,0 0-15 0,0 0-25 0,19 32 4 15,-12-21-17-15,1 2 4 0,-4 2-22 16,0-1-54-16,-1 1-8 0,1-1 31 0,-4-14-21 16,0 26 34-16,0-15 0 0,0-11 0 0,-7 22-3 15,7-14 28-15,0-8-7 0,-23 15 4 16,15-9 4-16,8-6-1 0,-11 6-15 0,11-6 31 16,-23 3-3-16,23-3-5 0,-19-5-5 15,19 5-11-15,-22-7-4 0,7 0 20 16,7-1 15-16,8 8-22 0,-15-11 1 0,4 5 19 15,11 6 0-15,-15-10-8 0,15 10 3 16,-8-9-34-16,8 9 3 0,-8-8 8 0,8 8 2 16,0 0 8-16,0 0-21 0,0 0 37 0,0 0-6 15,0 0-8-15,0 0 1 0,0 0 7 16,0 0-13-16,0 0 16 0,0 0 20 0,0 0-3 16,0 0 11-16,0 0 0 0,8 41 20 0,-8-41-12 15,-11 15 25-15,3-6 10 0,-7 0-4 16,0 1 14-16,-4-2-4 0,-7 0 12 0,-5 1-23 15,1-1-5-15,-4 0-17 0,0-4-52 16,-8-1 0-16,12 1 0 0,-4-2 0 16,0-1 0-16,0-2 0 0,0-1 0 0,-4-3 0 15,12 2 0-15,3-3-85 0,-3 0-171 16,3-3-54-16,4 1-84 0,4-4-228 0,8 2-389 16,-1-2 33-16,1 2 108 0,7-4 125 0,0 14 23 15,0-31 98-15,3 10 48 0,1 3 89 16,4-4 55-16</inkml:trace>
          <inkml:trace contextRef="#ctx0" brushRef="#br0" timeOffset="1262.7977">9239 2259 1082 0,'11'-6'533'16,"-11"6"-47"-16,0 0 26 0,0 0-51 16,0 0-26-16,0 0-51 0,0 0-18 0,0 0-23 15,0 0-51-15,-49-1-18 0,26 2-72 0,8-1-54 16,-8 0-117-16,-3 4-85 0,0-1-122 16,7 1-324-16,-4-2-380 0,0 0 53 0,-3 1 133 15,3 0 19-15,0-3 78 0,-3 2 93 16,11-2 33-16</inkml:trace>
          <inkml:trace contextRef="#ctx0" brushRef="#br0" timeOffset="1395.1033">8713 2289 1251 0,'-26'-3'461'0,"26"3"-85"0,-19-1-43 16,-4-2-39-16,12 0-53 0,-4 2-77 0,-8 1-131 15,8-10-276-15,15 10-466 0,-38 6 77 0,20-2 99 16,-9 3 21-16,8-2 59 0</inkml:trace>
        </inkml:traceGroup>
        <inkml:traceGroup>
          <inkml:annotationXML>
            <emma:emma xmlns:emma="http://www.w3.org/2003/04/emma" version="1.0">
              <emma:interpretation id="{A317B909-9EBF-4D46-89ED-DDBA6A1F0751}" emma:medium="tactile" emma:mode="ink">
                <msink:context xmlns:msink="http://schemas.microsoft.com/ink/2010/main" type="inkWord" rotatedBoundingBox="12497,5824 11299,5851 11258,4011 12457,3985"/>
              </emma:interpretation>
              <emma:one-of disjunction-type="recognition" id="oneOf1">
                <emma:interpretation id="interp5" emma:lang="en-US" emma:confidence="0">
                  <emma:literal>1-1</emma:literal>
                </emma:interpretation>
                <emma:interpretation id="interp6" emma:lang="en-US" emma:confidence="0">
                  <emma:literal>1.</emma:literal>
                </emma:interpretation>
                <emma:interpretation id="interp7" emma:lang="en-US" emma:confidence="0">
                  <emma:literal>11</emma:literal>
                </emma:interpretation>
                <emma:interpretation id="interp8" emma:lang="en-US" emma:confidence="0">
                  <emma:literal>1.1</emma:literal>
                </emma:interpretation>
                <emma:interpretation id="interp9" emma:lang="en-US" emma:confidence="0">
                  <emma:literal>1-</emma:literal>
                </emma:interpretation>
              </emma:one-of>
            </emma:emma>
          </inkml:annotationXML>
          <inkml:trace contextRef="#ctx0" brushRef="#br0" timeOffset="2345.5078">8221 1534 1840 0,'0'0'530'0,"0"0"-31"0,0 0-38 0,0 0-29 15,0 0-43-15,0 0-33 0,15 61-23 16,-15-31-23-16,-7 12-70 0,7 9-76 0,-8 20-115 16,-3 7-121-16,-1 0-120 0,-18 11-271 0,23-13-464 15,-5 0 85-15,1-3 74 0,3-2 82 16,-7-1 74-16,12-4 136 0,-5-13-33 0</inkml:trace>
          <inkml:trace contextRef="#ctx0" brushRef="#br0" timeOffset="2722.6141">7949 2580 1523 0,'0'0'506'0,"0"0"-22"15,-22-15-8-15,11 11-64 0,-5-1-46 0,1 2-38 16,4-1-59-16,-12 2-44 0,8 1-51 16,-4 1-110-16,-3-2-56 0,7 5-200 0,-4-1-517 15,4 2-110-15,-12 0 81 0,12 4 124 0,-4-1 77 16,4 3 4-16,0 0 78 0</inkml:trace>
          <inkml:trace contextRef="#ctx0" brushRef="#br0" timeOffset="3381.8554">7455 2568 1384 0,'0'0'540'0,"-3"-17"-12"0,3 17-19 16,-4-16-15-16,4 16-31 0,-8-13-10 15,8 13-56-15,0 0-3 0,-7-15-58 0,7 15-44 16,0 0-53-16,0 0 23 0,0 0-44 15,0 0 2-15,0 0-20 0,0 0-39 16,11 61-5-16,-7-35 28 0,7 3-46 0,-3 2-30 16,-1 3 15-16,1 0-44 0,3 5-92 0,0 1-28 15,-7-6-71-15,4 7-75 0,-1-8-72 16,1 2-32-16,-8-3-101 0,0-4-210 0,7-2-396 16,-7-1 102-16,0-5 54 0,0-1 92 15,-7-5 82-15,7 1 92 0,0-15 46 0,-8 21 26 16</inkml:trace>
          <inkml:trace contextRef="#ctx0" brushRef="#br0" timeOffset="3577.5935">7410 3017 1354 0,'0'0'481'0,"0"0"-5"16,0 0-3-16,0 0-19 0,-26 26-24 0,18-13 0 16,1 8-26-16,-1-1-38 0,1 3-15 0,-1 2-67 15,-3 6 20-15,3-2-42 0,1-2-32 16,-5-1-20-16,9-4-49 0,-9 0-64 0,5-3-86 15,-1-2-50-15,1-2-122 0,-1 1-133 16,4-7-254-16,-3-3-415 0,7-6 73 0,-15 10 99 16,15-10 123-16,-15 3 12 0,15-3 57 15,0 0 52-15,-27-13 22 0</inkml:trace>
          <inkml:trace contextRef="#ctx0" brushRef="#br0" timeOffset="3738.3204">7278 2678 2142 0,'0'0'601'0,"0"-21"-50"0,0 21-98 0,0-20-105 15,0 20-110-15,0-16-166 0,0 16-449 0,8-15-472 16,-8 15 117-16,0 0 87 0,0 0 43 0,0 0 75 16,0 0 99-16</inkml:trace>
          <inkml:trace contextRef="#ctx0" brushRef="#br0" timeOffset="2138.4034">8296 2510 1840 0,'-3'-13'660'0,"3"13"-66"15,0 0-72-15,-8-12-33 0,8 12-48 16,0 0-42-16,0 0-38 0,0 0-8 0,0 0-64 16,0 0-2-16,-7 34-21 0,7-18-48 15,0-16 25-15,0 37-41 0,0-15-69 0,0-1 26 16,7 2-29-16,1 1 9 0,-5 0-37 0,5 0-20 16,-1-2-5-16,1 1-26 0,0-4-23 15,3 1-36-15,0-3 14 0,-3-2-45 16,-4-1 49-16,3-1-12 0,1-3-26 0,-8-10 2 15,7 14 11-15,-7-14-6 0,0 0-4 16,0 0 12-16,0 0 5 0,-22 15 0 0,22-15 1 16,-19 3-9-16,4-3 9 0,-1 1-11 0,-2 1 23 15,18-2 0-15,-31 3-20 0,16 1 7 16,-3-1 21-16,2 4-5 0,9-2-11 0,-4 5 0 16,-5-1-12-16,9 2 18 0,-1 0 2 0,1 0-23 15,7 0 10-15,0-11 16 0,-8 21-24 16,8-21-14-16,4 16 9 0,-4-16-4 15,4 16 2-15,-4-16-26 0,11 10 8 0,-11-10 8 16,11 6 7-16,-11-6 8 0,16 0 5 16,-16 0 1-16,0 0 1 0,0 0 1 0,11-16-8 15,-11 16 11-15,0 0 4 0,0 0-10 16,-27-32 31-16,16 23 15 0,0 0-7 0,-8 3 7 16,4 1 26-16,-4 0-15 0,-4-1 4 0,8 5 42 15,-11 2-26-15,11 1-26 0,-12 4 19 16,12 0 12-16,-3 2-18 0,2 3-33 0,1-1 18 15,0 2-3-15,4-1-7 0,3 4-26 0,8-4 0 16,0-11 0-16,0 26 0 0,8-14 0 16,7 1 0-16,-4-2 0 0,12-2 0 0,-4-3 0 15,3 0 0-15,1-1-93 0,4-5-78 16,-1 1-80-16,-3-1-77 0,3-1-260 16,-3-3-495-16,-1-1 146 0,-11 0 46 0,8-5 118 15,-4-3 39-15,-7-2 94 0,7-7 118 16,-15-2-11-16,8-10 75 0</inkml:trace>
        </inkml:traceGroup>
        <inkml:traceGroup>
          <inkml:annotationXML>
            <emma:emma xmlns:emma="http://www.w3.org/2003/04/emma" version="1.0">
              <emma:interpretation id="{ACAE6AA7-0DDD-44AE-97C3-165D84320930}" emma:medium="tactile" emma:mode="ink">
                <msink:context xmlns:msink="http://schemas.microsoft.com/ink/2010/main" type="inkWord" rotatedBoundingBox="10383,5615 8354,5660 8334,4744 10362,4699"/>
              </emma:interpretation>
              <emma:one-of disjunction-type="recognition" id="oneOf2">
                <emma:interpretation id="interp10" emma:lang="en-US" emma:confidence="0">
                  <emma:literal>1.09</emma:literal>
                </emma:interpretation>
                <emma:interpretation id="interp11" emma:lang="en-US" emma:confidence="0">
                  <emma:literal>1.9</emma:literal>
                </emma:interpretation>
                <emma:interpretation id="interp12" emma:lang="en-US" emma:confidence="0">
                  <emma:literal>1.69</emma:literal>
                </emma:interpretation>
                <emma:interpretation id="interp13" emma:lang="en-US" emma:confidence="0">
                  <emma:literal>1.609</emma:literal>
                </emma:interpretation>
                <emma:interpretation id="interp14" emma:lang="en-US" emma:confidence="0">
                  <emma:literal>1.0</emma:literal>
                </emma:interpretation>
              </emma:one-of>
            </emma:emma>
          </inkml:annotationXML>
          <inkml:trace contextRef="#ctx0" brushRef="#br0" timeOffset="4987.4627">4457 2823 1354 0,'-22'-7'545'0,"7"0"8"0,-4 4-77 0,4 3-13 15,15 0-46-15,-34 3-22 0,19 4-17 0,-4 3-37 16,4 2-16-16,0 1-28 0,3 5-57 15,5 0-9-15,-1 1-11 0,1 2-36 0,-1-6-5 16,8 4-38-16,0 0-5 0,0-2 7 16,8 1-40-16,-1-1-22 0,1-1 6 0,11-2-20 15,-4-4 15-15,0 0 10 0,4-5-28 0,-4-3 0 16,0-2-33-16,4 0 20 0,-4-2-7 16,4-6 2-16,3 1 12 0,-7-6-32 0,4-1 35 15,-4-7-32-15,0-5 27 0,-3-2-43 16,-5-3 15-16,1-10-20 0,-8-6 27 15,7 2-6-15,-7-2-19 0,-7-2-2 0,7-1-14 16,-8 5-6-16,1 2 30 0,3 0-18 16,-4 7 0-16,1 5 0 0,-1 0 0 0,1 6 0 15,-1 3 0-15,8 3 0 0,-7 2 0 0,3 3 0 16,-4 3 0-16,8 11 0 0,0 0 0 16,-7-5 0-16,7 5 0 0,0 0 0 0,0 0 0 15,-8 44 0-15,8-21 0 0,0 6 0 16,0 3 0-16,0 5 0 0,8 7 0 0,-1 1 0 15,1-2 0-15,3 2 0 0,-3-1 0 16,7-3 0-16,-8 2 0 0,12-5 0 16,-4-2 0-16,0 0 0 0,4-9-77 0,-11-1-279 15,14-2-89-15,-3-2-93 0,-11-4-524 0,15-4 74 16,-12-2 69-16,4-1 159 0,8-7-6 16,-12 3 80-16,4-5 59 0,0-2 79 0</inkml:trace>
          <inkml:trace contextRef="#ctx0" brushRef="#br0" timeOffset="5270.5502">4876 2978 921 0,'0'0'466'0,"0"0"15"0,0 0-15 16,-15-18 28-16,15 18-33 0,-15-1-57 16,15 1-10-16,0 0-25 0,-27 10-31 0,27-10-18 15,-15 14-34-15,12-4-24 0,-5 2-60 16,8 0-10-16,0-12-26 0,0 22 8 0,0-22-2 16,8 26-21-16,-5-16-31 0,5-1-41 15,-1 1 26-15,1-6-30 0,-8-4 19 0,19 8-17 16,-4-8 25-16,-15 0 16 0,23 0-31 15,-23 0 49-15,18-8-8 0,-10 4-21 0,-8 4 29 16,15-16-28-16,-7 5-108 0,-8-3 0 16,0 14 0-16,0-30 0 0,-8 14 0 0,8-1 0 15,-8 2 0-15,1 0 0 0,7 2 0 0,-15-2 0 16,4 8 0-16,-5 0 0 0,1 2-246 16,-3 2-427-16,18 3-487 0,-34 7 116 0,19-4 132 15,-1 5 88-15,1 1 49 0,4-2 76 16,-4 2 61-16,7-1 78 0,8-8 48 15</inkml:trace>
          <inkml:trace contextRef="#ctx0" brushRef="#br0" timeOffset="5761.5596">5106 2862 1482 0,'0'0'581'0,"0"0"-98"0,0 0-14 0,0 0-31 15,0 0-42-15,0 0-42 0,0 0-45 16,0 0-12-16,-7 44-28 0,7-44-13 0,7 26-33 15,-7-9-24-15,0-3-32 0,8-1 1 16,-8-1 4-16,7 2-23 0,4-2-27 16,-3-2-4-16,0-4-13 0,-1 1-20 0,-7-7-19 15,23 8 13-15,-12-8-27 0,-11 0-11 0,23-4 7 16,-23 4-20-16,18-12 11 0,-10 3 7 16,7-3-3-16,-7-3-25 0,-1-2 21 0,-3-5-11 15,-4 5-13-15,0-3 1 0,0 1 22 16,0 0 0-16,0 3 21 0,0 1-5 0,0 15 10 15,0-20-18-15,0 20 3 0,0 0-13 0,0 0-44 16,0 0 39-16,0 0-11 0,0 0 26 16,0 0-28-16,0 0 2 0,15 54-48 0,-7-34-20 15,7-2-44-15,-8 1-39 0,5-1-28 16,3 0-61-16,-8-1-26 0,12-2-81 0,-4 2-170 16,-7-7-496-16,11 2 74 0,-4-5 72 0,-8-1 105 15,-7-6 53-15,23 3 98 16,-23-3 51-16,0 0 25 0</inkml:trace>
          <inkml:trace contextRef="#ctx0" brushRef="#br0" timeOffset="6202.8085">5419 2293 1917 0,'-4'-11'635'0,"4"11"-52"0,-7-18-25 0,7 18-84 15,0 0-34-15,0 0-33 0,0 0-54 16,0 0-30-16,0 0-19 0,19 59-43 0,-12-30-20 15,1 11-11-15,-1 3-43 0,5 3-23 16,-5 20-3-16,1-1-63 0,-1-10 9 16,1-9-30-16,-8-1 10 0,7-11-28 0,-7 0 12 15,8-4-27-15,-8-6 40 0,4 1-27 0,-4-10 14 16,0 2-25-16,0-4 16 0,0-13-19 16,0 14 4-16,0-14-47 0,0 0 0 0,0 0 0 15,0 0 0-15,0 0 0 0,0 0 0 16,0 0 0-16,30-25 0 0,-23 16-47 0,5-1-42 15,3 3 17-15,0 0-20 0,0 2-5 0,4 0-13 16,-4 1-8-16,4 4 26 0,-4 4 5 16,11-1-16-16,-3 4 9 0,-1 2 2 15,-3-4 7-15,4 7 24 0,-4 0-1 0,-4 1 11 16,-8-1 10-16,8-1 26 0,-11 1 22 16,-4-12 16-16,0 22 0 0,0-22 16 0,-11 23 32 15,-4-12-40-15,0 0-3 0,-12-2 18 0,12-2-23 16,-11-3-7-16,-4 2-26 0,11-3-42 15,-11-2-24-15,11-2-37 0,-4 1-61 0,-3-4-69 16,11-2-103-16,0-5-217 0,-4 0-410 16,4-4 65-16,7 0 119 0,1-4 47 0,3-2 97 15,4-1 59-15,0 5 38 0</inkml:trace>
          <inkml:trace contextRef="#ctx0" brushRef="#br0" timeOffset="6440.4736">5762 2385 1840 0,'0'0'619'0,"0"0"-71"16,0 0 8-16,0 0-50 0,0 0-22 0,0 0-15 15,0 0-50-15,23 29-6 0,-19-8-17 0,3 10-35 16,-7 0-64-16,8 4-23 0,-1 9 15 16,1 1-71-16,-1-2 25 0,-7 1-77 0,12 0-73 15,-9-6-93-15,1-3 0 0,4-2 0 0,-8 1-13 16,7-6-177-16,1-1-125 0,-1-5-258 15,1-3-563-15,-4-2 109 0,-4-5 124 16,3 1 63-16,1 0 64 0,-4-13 101 0,8 13 53 16,-8-13 97-16,7 7 31 0</inkml:trace>
          <inkml:trace contextRef="#ctx0" brushRef="#br0" timeOffset="6829.7043">6026 2927 1425 0,'0'0'484'0,"0"0"-49"0,0 0-12 16,0 0-42-16,0 0 13 0,0 0-66 15,15 23-13-15,-15-23-52 0,15 3-30 16,-15-3 3-16,23 0-39 0,-23 0 0 0,26-3-31 16,-11 2-25-16,-3-1-26 0,3-3 0 15,0 2-12-15,-15 3-19 0,26-7-2 0,-11 2 10 16,-3-2-15-16,-5-3-36 0,-7 10 41 0,8-18-10 15,-8 18-44-15,0-16 10 0,0 16 18 16,-8-18-30-16,8 18 28 0,-19-11 0 0,4 9-8 16,15 2 15-16,-34 3 3 0,12 5 13 15,3-1-11-15,-4 2-4 0,12 5 10 0,-4 1 4 16,7 2-1-16,-7 2 9 0,15-2-28 0,-7 1 19 16,7-2-40-16,7 3 52 15,-7-2-30-15,15 0-9 0,-7 1 6 0,11-3-23 16,-4-2-26-16,0-2-5 0,4-1-67 0,3 0-50 15,-3-5-52-15,-4 1-80 0,0-2-63 16,12 3-251-16,-20-2-484 0,8-1 113 0,-15-4 120 16,19 6 43-16,-19-6 55 0,8 6 76 0,-8-6 146 15,0 0-39-15,0 0 93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20:23.662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 contextRef="#ctx0" brushRef="#br0">42-1 1412 0,'0'0'602'0,"0"0"-29"15,7-13-48-15,-7 13-69 0,0 0-54 16,0 0-49-16,0 0-38 0,0 0-134 0,0 0-55 16,0 0-75-16,0 0-240 0,0 0-172 0,0 0-456 15,0 0 42-15,0 0 147 16,0 0 22-16,0 0 40 0,0 0 41 0,-49 7 80 16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7:13.62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4BF0513-3862-4FD6-A163-FCF2550EF69A}" emma:medium="tactile" emma:mode="ink">
          <msink:context xmlns:msink="http://schemas.microsoft.com/ink/2010/main" type="writingRegion" rotatedBoundingBox="4962,9288 7358,9245 7369,9874 4973,9917"/>
        </emma:interpretation>
      </emma:emma>
    </inkml:annotationXML>
    <inkml:traceGroup>
      <inkml:annotationXML>
        <emma:emma xmlns:emma="http://www.w3.org/2003/04/emma" version="1.0">
          <emma:interpretation id="{395EAC9F-6741-41CB-A1B8-3370E05C97E4}" emma:medium="tactile" emma:mode="ink">
            <msink:context xmlns:msink="http://schemas.microsoft.com/ink/2010/main" type="paragraph" rotatedBoundingBox="4962,9288 7358,9245 7369,9874 4973,99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BFB713-A481-4F3A-B293-8E528DBB191C}" emma:medium="tactile" emma:mode="ink">
              <msink:context xmlns:msink="http://schemas.microsoft.com/ink/2010/main" type="line" rotatedBoundingBox="4962,9288 7358,9245 7369,9874 4973,9917"/>
            </emma:interpretation>
          </emma:emma>
        </inkml:annotationXML>
        <inkml:traceGroup>
          <inkml:annotationXML>
            <emma:emma xmlns:emma="http://www.w3.org/2003/04/emma" version="1.0">
              <emma:interpretation id="{AA753421-CA38-4589-B800-072F70391DB5}" emma:medium="tactile" emma:mode="ink">
                <msink:context xmlns:msink="http://schemas.microsoft.com/ink/2010/main" type="inkWord" rotatedBoundingBox="4965,9450 6288,9426 6296,9893 4973,9917"/>
              </emma:interpretation>
              <emma:one-of disjunction-type="recognition" id="oneOf0">
                <emma:interpretation id="interp0" emma:lang="en-US" emma:confidence="1">
                  <emma:literal>&gt;</emma:literal>
                </emma:interpretation>
                <emma:interpretation id="interp1" emma:lang="en-US" emma:confidence="0">
                  <emma:literal>I&gt;</emma:literal>
                </emma:interpretation>
                <emma:interpretation id="interp2" emma:lang="en-US" emma:confidence="0">
                  <emma:literal>-&gt;</emma:literal>
                </emma:interpretation>
                <emma:interpretation id="interp3" emma:lang="en-US" emma:confidence="0">
                  <emma:literal>'&gt;</emma:literal>
                </emma:interpretation>
                <emma:interpretation id="interp4" emma:lang="en-US" emma:confidence="0">
                  <emma:literal>Ix</emma:literal>
                </emma:interpretation>
              </emma:one-of>
            </emma:emma>
          </inkml:annotationXML>
          <inkml:trace contextRef="#ctx0" brushRef="#br0">71 56 875 0,'-8'-8'343'0,"8"8"-15"0,0 0-11 15,0 0-23-15,0 0 6 0,-7-10-3 0,7 10 10 16,0 0-38-16,0 0-16 0,-8-12-5 16,8 12 1-16,0 0-24 0,-15-9 28 0,15 9-20 15,0 0-25-15,-4-8-4 0,4 8-14 16,0 0-37-16,0 0-14 0,-15-10 12 0,15 10-3 15,0 0-33-15,0 0-17 0,0 0-17 16,0 0 12-16,0 0 27 0,0 0-33 16,0 0-21-16,0 0 21 0,0 0-20 0,0 0 7 15,0 0-12-15,23 35 22 0,-12-27-33 0,-3-1 52 16,7 0-37-16,-12 2-32 0,12-1 32 16,8-1-17-16,-12 2-11 0,12-1 11 0,-8-3-13 15,12 2-1-15,-12-1-19 0,7 0 27 16,-3-1-27-16,-4-2 14 0,4 1 6 0,-11-3-5 15,7 2-11-15,-15-3-2 0,26 3 18 0,-26-3-20 16,15 4 9-16,-15-4 11 0,15 4-59 16,-15-4 64-16,0 0-28 0,0 0 30 0,0 0-20 15,0 0-13-15,0 0 8 0,0 0-36 16,0 0 24-16,0 0 1 0,0 0-9 16,-49 13 20-16,27-6-36 0,3-2 23 0,-4 2-10 15,4 1 12-15,-3 3-53 0,-1-4-30 16,4 2-58-16,-4 3-52 0,5 0-65 0,3-1-182 15,-1 3-565-15,1-2-29 0,4-1 111 0,4-2 64 16,-9 3 81-16,5-2 95 0,4 3 67 16,-8-4 95-16,7 1 40 0</inkml:trace>
          <inkml:trace contextRef="#ctx0" brushRef="#br0" timeOffset="-647.8994">-657 228 1579 0,'-23'0'494'0,"12"0"-21"16,11 0-2-16,-30 2-43 0,30-2-54 0,-12 2-16 15,12-2-15-15,0 0-21 16,-22 0-37-16,22 0-53 0,0 0-34 0,0 0-29 16,0 0 25-16,0 0-38 0,0 0 11 0,0 0-57 15,0 0 23-15,0 0-51 0,0 0 0 16,0 0 7-16,0 0-20 0,56 4 11 0,-41-6 2 15,4 2-18-15,4-2 0 0,3 0-26 16,-3 2-10-16,3-2 26 0,4-1-8 16,-3 3-33-16,-1-1-3 0,4-1 10 0,-3 0-9 0,-1 2 17 15,4-2-3-15,-7 1-2 0,3-1-12 16,-3 2 9-16,3-1 8 0,-7 1 3 0,4-2-23 16,0 0 12-16,-5 0-12 0,5-1-8 0,-4 1 2 15,4-1 16-15,-5 2-30 16,5-5 32-16,-4 3-7 0,3 1-31 0,1-2 20 15,-12 3 11-15,5-2 13 0,6 1-13 0,-14-2-11 16,-8 4-17-16,26-1 20 0,-26 1 26 16,15-2-13-16,-15 2 5 0,19-3-21 0,-19 3 6 15,15-2 2-15,-15 2-30 0,0 0 20 16,0 0 12-16,15 0-17 0,-15 0 44 0,0 0-50 16,0 0 17-16,19-1-6 0,-19 1 20 0,0 0-10 15,0 0-15-15,0 0-8 0,0 0-7 16,15-4 10-16,-15 4-3 0,0 0 23 0,0 0 13 15,0 0-10-15,0 0-21 0,0 0 11 16,0 0-34-16,0 0 34 0,0 0 12 16,0 0-46-16,0 0-15 0,0 0 3 0,0 0 4 15,0 0-17-15,0 0 2 0,0 0-35 16,0 0 22-16,0 0-51 0,0 0 3 0,15 4 13 16,-15-4-16-16,0 0-41 0,0 0-30 0,0 0-24 15,0 0-55-15,0 0-78 0,4 13-68 16,-4-13-73-16,0 0-429 0,0 0 63 0,0 0 106 15,8 8 64-15,-8-8 107 0,0 0 41 0</inkml:trace>
          <inkml:trace contextRef="#ctx0" brushRef="#br0" timeOffset="639.6914">-740 118 1341 0,'0'0'399'15,"0"0"-61"-15,0 0 18 0,0 0-52 0,0 0 24 16,0 0-41-16,0 0-42 0,-27 3-17 0,27-3-15 16,0 0-14-16,-22 16-7 0,7-10-23 15,3 0 21-15,-3 0-34 0,8 0 20 16,7-6-14-16,-27 9 14 0,20-8-14 0,7-1-11 16,-23 3-23-16,23-3-31 0,-19 0 28 0,19 0-17 15,-15-1 50-15,15 1-53 0,0 0-18 16,-22-2-15-16,22 2 20 0,0 0-38 0,-15-5 25 15,15 5 14-15,0 0-40 0,0 0 14 16,0 0-13-16,0 0 4 0,0 0-24 0,0 0 17 16,0 0 0-16,45 12 3 0,-26-7 5 0,-4 4-11 15,0-1-17-15,4 0 0 0,3 2 23 16,-3 2-24-16,4 0 14 0,-8-2-26 0,11 6 20 16,-11-4-35-16,4 1 20 0,4-1-5 15,-8 1 0-15,4 0-18 0,-4-2-6 16,4 0 27-16,-4 4-16 0,0-4-10 0,0-1-46 15,-4 2-59-15,4-2-90 0,0-3-69 0,4 1-225 16,-4 1-619-16,-7-3 127 0,-1 1 80 16,5 0 67-16,3 0 112 0,-15-7 69 0,7 12 77 15,-7-12 46-15</inkml:trace>
          <inkml:trace contextRef="#ctx0" brushRef="#br0" timeOffset="1210.769">-853 140 837 0,'0'0'358'0,"0"0"-18"0,0 0-25 16,0 0 0-16,0 0 18 0,0 0-62 15,0 0 0-15,0 0-7 0,0 0 7 0,0 0-20 16,0 0 8-16,0 0-60 0,30-18-4 0,-19 10 5 16,4 3-52-16,4-4 18 0,4 1-15 15,-8-1-35-15,4 1 17 0,3 0-36 0,-7-1-2 16,-3 2-26-16,3 1 5 0,-8-1-33 16,-7 7-59-16,19-12-48 0,-11 7-111 0,-1-5-230 15,-7 10-512-15,0 0 41 0,0 0 123 16,0 0 56-16,0 0 113 0,0 0-3 15,0 0 67-15</inkml:trace>
        </inkml:traceGroup>
        <inkml:traceGroup>
          <inkml:annotationXML>
            <emma:emma xmlns:emma="http://www.w3.org/2003/04/emma" version="1.0">
              <emma:interpretation id="{A1DFC9CC-F148-4E6F-B5AD-09430493643A}" emma:medium="tactile" emma:mode="ink">
                <msink:context xmlns:msink="http://schemas.microsoft.com/ink/2010/main" type="inkWord" rotatedBoundingBox="6889,9254 7358,9245 7368,9782 6899,9790"/>
              </emma:interpretation>
              <emma:one-of disjunction-type="recognition" id="oneOf1">
                <emma:interpretation id="interp5" emma:lang="en-US" emma:confidence="0.5">
                  <emma:literal>to</emma:literal>
                </emma:interpretation>
                <emma:interpretation id="interp6" emma:lang="en-US" emma:confidence="0.5">
                  <emma:literal>10</emma:literal>
                </emma:interpretation>
                <emma:interpretation id="interp7" emma:lang="en-US" emma:confidence="0">
                  <emma:literal>lo</emma:literal>
                </emma:interpretation>
                <emma:interpretation id="interp8" emma:lang="en-US" emma:confidence="0">
                  <emma:literal>0</emma:literal>
                </emma:interpretation>
                <emma:interpretation id="interp9" emma:lang="en-US" emma:confidence="0">
                  <emma:literal>t0</emma:literal>
                </emma:interpretation>
              </emma:one-of>
            </emma:emma>
          </inkml:annotationXML>
          <inkml:trace contextRef="#ctx0" brushRef="#br0" timeOffset="2024.3912">964-133 1305 0,'0'0'543'0,"0"-16"-24"0,0 16 1 16,0 0-47-16,-7-19-35 0,7 19-21 15,0 0-25-15,0-12-44 0,0 12-38 0,0 0-24 16,0 0 18-16,0 0-21 0,0 0-43 0,0 0-9 16,0 0-50-16,0 0 22 0,0 57-17 15,7-42-9-15,-7 4 2 0,0-2-69 16,8 5 23-16,-8 0-53 0,4 0 30 0,-1 0-46 16,9 1 61-16,-12-1-91 0,7 2-34 15,-7-2 0-15,8-2 0 0,-8 2 0 0,7-3 0 16,-7-3 0-16,0 2 0 0,8-3 0 0,-8-2 0 15,0 1 0-15,4-2-72 0,-4-12-215 16,7 22-56-16,-7-9-105 0,8-1-156 0,-1-2-438 16,-7-10 72-16,0 17 118 0,0-17 92 15,8 16 56-15,-8-16 66 0,7 9 111 0,-7-9 20 16</inkml:trace>
          <inkml:trace contextRef="#ctx0" brushRef="#br0" timeOffset="2387.4404">1311 92 1333 0,'0'0'527'16,"0"0"-45"-16,0 0-34 0,0 0-34 0,0 0-17 15,-34 19-26-15,27-9-64 0,-1 2-30 16,5-1-29-16,-5 4-28 0,8 0-2 0,-8-1-44 15,8 3-18-15,0 0 0 0,0-17-29 16,0 28 10-16,8-12-26 0,0-2-17 16,-5-3-10-16,12 0-5 0,-7-4 1 0,7 0-14 15,-4-3 11-15,4 0-21 0,0-3-15 16,-15-1 5-16,27-1 6 0,-12-3-19 0,0-3 13 16,-7 0 23-16,3-3-23 0,-4-2 8 0,1-1-26 15,-8 0 21-15,0 13-1 0,0-30-25 16,-8 17-5-16,8 0-5 0,-7-1-33 0,-8 0-52 15,3 1-66-15,-3 3-42 0,-11-1-83 0,11 8-160 16,7 0-575-16,-10 0 59 0,2-1 130 16,16 4 115-16,-33 0-7 0,17 0 69 15,16 0 79-15,-30 6 102 0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47:29.133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B230B69-7DC4-474E-A7E4-7F460973D5EC}" emma:medium="tactile" emma:mode="ink">
          <msink:context xmlns:msink="http://schemas.microsoft.com/ink/2010/main" type="writingRegion" rotatedBoundingBox="9946,12001 2703,12493 2623,11309 9866,10817"/>
        </emma:interpretation>
      </emma:emma>
    </inkml:annotationXML>
    <inkml:traceGroup>
      <inkml:annotationXML>
        <emma:emma xmlns:emma="http://www.w3.org/2003/04/emma" version="1.0">
          <emma:interpretation id="{1A2BFF79-3861-448B-95E4-315467A9EAD3}" emma:medium="tactile" emma:mode="ink">
            <msink:context xmlns:msink="http://schemas.microsoft.com/ink/2010/main" type="paragraph" rotatedBoundingBox="9946,12001 2703,12493 2623,11309 9866,108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F7C708-E71D-4F24-A0F1-E304DC6B2FA5}" emma:medium="tactile" emma:mode="ink">
              <msink:context xmlns:msink="http://schemas.microsoft.com/ink/2010/main" type="line" rotatedBoundingBox="9946,12001 2703,12493 2623,11309 9866,10817"/>
            </emma:interpretation>
          </emma:emma>
        </inkml:annotationXML>
        <inkml:traceGroup>
          <inkml:annotationXML>
            <emma:emma xmlns:emma="http://www.w3.org/2003/04/emma" version="1.0">
              <emma:interpretation id="{3E81462C-ADB3-46F7-9B33-54D4CDEDF949}" emma:medium="tactile" emma:mode="ink">
                <msink:context xmlns:msink="http://schemas.microsoft.com/ink/2010/main" type="inkWord" rotatedBoundingBox="7104,11032 9839,10739 9964,11912 7230,12205"/>
              </emma:interpretation>
              <emma:one-of disjunction-type="recognition" id="oneOf0">
                <emma:interpretation id="interp0" emma:lang="en-US" emma:confidence="0">
                  <emma:literal>h1ad</emma:literal>
                </emma:interpretation>
                <emma:interpretation id="interp1" emma:lang="en-US" emma:confidence="0">
                  <emma:literal>b1ad</emma:literal>
                </emma:interpretation>
                <emma:interpretation id="interp2" emma:lang="en-US" emma:confidence="0">
                  <emma:literal>h1a</emma:literal>
                </emma:interpretation>
                <emma:interpretation id="interp3" emma:lang="en-US" emma:confidence="0">
                  <emma:literal>h1ap</emma:literal>
                </emma:interpretation>
                <emma:interpretation id="interp4" emma:lang="en-US" emma:confidence="0">
                  <emma:literal>.1ad</emma:literal>
                </emma:interpretation>
              </emma:one-of>
            </emma:emma>
          </inkml:annotationXML>
          <inkml:trace contextRef="#ctx0" brushRef="#br0">2122 1950 1576 0,'-7'-12'607'16,"7"12"-16"-16,-4-16-69 0,4 16-51 0,0 0-33 15,0 0-28-15,0 0-57 0,0 0-26 16,0 0-30-16,0 0-15 0,0 0-31 0,19 47-16 16,-12-27-40-16,1 2-19 0,-8 5-35 15,15 0 15-15,-11-4-20 0,3 5-23 0,8 0-21 16,-7-6 15-16,-1 0-15 0,5-2-12 0,-5-1-16 15,1-2-3-15,-1-4-2 0,8 0 18 16,-3-6-11-16,-5-3 19 0,-7-4 20 0,23 5-79 16,-23-5-26-16,19-7 0 0,-4 1 0 0,0-6 0 15,-4 0 0-15,4-7 0 16,0-4 0-16,0-4 0 0,-3-7 0 0,3-5 0 16,-8-3 0-16,1 0 0 0,3 1 0 0,-3 7 0 15,-1 2 0-15,1 4 0 0,-8 6 0 16,0 0 0-16,0 10 0 0,0 12-200 0,0-16-151 15,0 16-120-15,0 0-384 0,0 0-151 0,-27 34 162 16,12-17-11-16,0 8 94 0,0 5 75 16,-11-1 52-16,11 4 158 0,-12-3-77 15,-3 2 89-15</inkml:trace>
          <inkml:trace contextRef="#ctx0" brushRef="#br0" timeOffset="219.1939">1941 2321 1402 0,'-7'12'545'0,"-5"2"-45"15,5 4-42-15,-1 3-28 0,1 1-41 0,-1 5-38 16,-7 2-34-16,11-3-5 0,-3 3-66 16,-1 0 7-16,1-6-94 0,-1 1-54 0,0-2-85 15,5 0-63-15,-5-3-80 0,8-4-184 0,-7-3-187 16,7-12-366-16,-8 17 79 0,8-17 144 15,0 10-1-15,0-10 93 0,0 0 18 16,-15 6 46-16</inkml:trace>
          <inkml:trace contextRef="#ctx0" brushRef="#br0" timeOffset="1597.7592">1530 1570 1942 0,'0'0'622'15,"-23"-2"-25"-15,23 2-80 0,-11-2-28 16,11 2-80-16,-15-1-30 0,15 1 5 0,0 0-69 16,0 0-31-16,0 0-23 0,0 0-33 0,0 0-8 15,0 0-31-15,0 0-4 16,49 12-42-16,-34-14-48 0,12 2 2 0,-5-1-53 0,5-1-47 16,-1 0-69-16,-3 2-43 0,-5-2-54 0,5 2-33 15,0-2-105-15,3 6-210 16,-11-2-461-16,4 1 67 0,-19-3 122 0,23 3 39 15,-23-3 62-15,7 6 84 0,-7-6 46 0,0 0 110 16</inkml:trace>
          <inkml:trace contextRef="#ctx0" brushRef="#br0" timeOffset="1151.7758">1662 2219 1543 0,'-15'-11'604'0,"4"0"-56"0,-4 0-52 16,7 0-48-16,0 0-43 0,8 0 9 15,0 11-58-15,-11-24-56 0,11 11-11 16,0 13-41-16,-7-22-30 0,7 22-18 0,7-18-24 16,-7 18-27-16,11-15 7 0,-3 8-56 15,-8 7-1-15,15-6 1 0,-15 6-23 0,19-5 18 16,-19 5-34-16,23 3-25 0,-23-3 2 16,15 7-20-16,-15-7 8 0,18 12-3 0,-18-5 5 15,0-7 0-15,0 18-15 0,0-18-18 0,-7 27 25 16,-1-12-20-16,5 2 16 0,-12-2 7 15,7 4-10-15,0 0 7 0,1 1-10 0,-4-1-2 16,-4 1-21-16,7-2-12 0,0 2-21 0,8-1 5 16,-11-2-21-16,11-1-30 15,0-3 36-15,0-13-11 0,0 22 3 0,0-22 3 0,0 19-1 16,0-19-2-16,4 15 16 0,-4-15-6 16,7 10 28-16,-7-10 1 0,0 0 4 15,0 0 14-15,0 0 40 0,0 0-18 0,0 0-7 16,0 0-6-16,0 0 50 0,0 0-4 0,-26-32 21 15,11 23 8-15,-11 0 18 0,10 2 15 16,-10-2-5-16,3 3 0 0,1 0 7 0,3 3-40 16,-4-3 38-16,4 6 5 0,4 0-56 15,-3 2 41-15,2 2-13 0,1 1-18 0,-3 3 8 16,10 1-10-16,0 0-34 0,-7 2-25 0,8 0-8 16,7 1 0-16,-8 2 0 15,8-14 0-15,0 25 0 0,8-13 0 0,-8 0 0 0,7 0 0 16,1 0 0-16,-1-2-13 0,9 0-90 15,-5-1 1-15,4-3 10 0,-8 1-21 16,12-2 3-16,4-1-33 0,-8-1-62 0,4 1-71 16,-4 4-167-16,0-5-609 0,4-2 125 0,-4 2 95 15,-15-3 49-15,15 0 94 0,-15 0 55 16,0 0 78-16,19 0 26 0,-19 0 46 0</inkml:trace>
          <inkml:trace contextRef="#ctx0" brushRef="#br0" timeOffset="-1522.5903">3815 1775 1308 0,'0'0'565'15,"-30"11"-38"-15,23-1-27 0,-5 2-50 0,5 3-38 16,-1 2-59-16,1 2-27 0,-1 1-27 0,1 1-23 16,7-5-22-16,0 3-52 0,0-3 8 15,7 2-51-15,-7-3 1 0,8-2-13 16,-1 1-22-16,1-2 6 0,3-2-42 0,4-2 1 15,-7-3 15-15,7 0-28 0,0-2-6 16,-15-3 9-16,26 4-14 0,-11-5-20 0,-15 1-2 16,27-9 20-16,-20 2-18 0,8 1 15 15,-11-5-9-15,4 0-6 0,-1-3-26 0,1-1 8 16,-8 1 18-16,7 1-10 0,-7-3-13 0,0 16 23 16,12-23-18-16,-9 12 34 0,-3 11-1 15,4-19 1-15,-4 19 15 0,0-12-8 0,0 12-8 16,0 0 18-16,0 0-15 0,0 0 24 0,0 0-88 15,0 0 0-15,0 0 0 0,0 0 0 16,-4 53 0-16,4-37 0 0,-3 2 0 0,-1 3 0 16,-4 2 0-16,8 1 0 0,0 2 0 15,-7-3 0-15,7 2 0 0,0 1 0 16,0-1 0-16,0 2 0 0,0-2 0 0,0-1 0 16,0-1 0-16,0-4 0 0,0 0 0 15,0-2 0-15,7-2-169 0,-7-1-269 0,0-14-238 16,0 23-402-16,0-23 78 0,0 17 101 0,0-17 111 15,0 16 76-15,0-16 121 0,-7 13 41 16,7-13-8-16,-8 12 71 0</inkml:trace>
          <inkml:trace contextRef="#ctx0" brushRef="#br0" timeOffset="-678.8569">3204 1624 1476 0,'0'0'566'15,"-11"-3"-41"-15,11 3-44 0,0 0-15 0,0 0-49 16,0 0-38-16,0 0-18 0,0 0-28 0,0 0-49 16,0 0-15-16,0 0-14 0,0 0-38 15,0 0-42-15,49-2-42 0,-30 1-56 0,4-3-62 16,3 2-86-16,-3 0-57 0,3 1-46 16,-11 1-159-16,8 1-171 0,-12-1-408 0,-11 0 83 15,23 4 105-15,-23-4 38 0,7 7 53 0,-7-7 78 16,0 0 66-16</inkml:trace>
          <inkml:trace contextRef="#ctx0" brushRef="#br0" timeOffset="-896.2817">3219 2273 1648 0,'-7'-19'540'0,"7"19"5"0,0 0-35 0,0 0-34 0,0-15-26 16,0 15-48-16,0 0-51 0,0 0-3 0,0 0-38 16,0 0-11-16,0 0-35 0,0 0-39 15,-26 34-13-15,18-24-14 0,0 2-42 16,1 1 0-16,3-1-41 0,-3 1 5 0,-1-1 6 16,1 0-29-16,-1 2-5 0,0-5-18 15,8-9-22-15,-7 19 35 0,3-12-18 0,4-7 5 16,-7 12-10-16,7-12 13 0,0 0-23 0,-16 6-54 15,16-6 0-15,0 0 0 0,0 0 0 16,0 0 0-16,-7-28 0 0,7 28 0 16,0-32 0-16,0 8 0 0,-8-3 0 0,8-1 0 0,0-6 0 15,0-3 0-15,0-1 0 0,-7 0 0 16,7-2 0-16,0 2 0 0,-4 4 0 0,4-1 0 16,0 6 0-16,-7 2 0 0,7 2 0 15,0 3 0-15,0 3-3 0,7 4-489 16,-7 15-265-16,0-22-359 0,4 12 135 0,-4 10 93 15,7-19 102-15,-7 19 47 0,8-15 65 0,7 8 132 16,-15 7-26-16,15-15 81 0</inkml:trace>
        </inkml:traceGroup>
        <inkml:traceGroup>
          <inkml:annotationXML>
            <emma:emma xmlns:emma="http://www.w3.org/2003/04/emma" version="1.0">
              <emma:interpretation id="{228FF480-BF1B-46BD-B1D3-23AF17B880F4}" emma:medium="tactile" emma:mode="ink">
                <msink:context xmlns:msink="http://schemas.microsoft.com/ink/2010/main" type="inkWord" rotatedBoundingBox="5303,11188 6837,11042 6935,12063 5401,12210"/>
              </emma:interpretation>
              <emma:one-of disjunction-type="recognition" id="oneOf1">
                <emma:interpretation id="interp5" emma:lang="en-US" emma:confidence="0.5">
                  <emma:literal>limy</emma:literal>
                </emma:interpretation>
                <emma:interpretation id="interp6" emma:lang="en-US" emma:confidence="0">
                  <emma:literal>tony</emma:literal>
                </emma:interpretation>
                <emma:interpretation id="interp7" emma:lang="en-US" emma:confidence="0">
                  <emma:literal>lory</emma:literal>
                </emma:interpretation>
                <emma:interpretation id="interp8" emma:lang="en-US" emma:confidence="0">
                  <emma:literal>lomy</emma:literal>
                </emma:interpretation>
                <emma:interpretation id="interp9" emma:lang="en-US" emma:confidence="0">
                  <emma:literal>lony</emma:literal>
                </emma:interpretation>
              </emma:one-of>
            </emma:emma>
          </inkml:annotationXML>
          <inkml:trace contextRef="#ctx0" brushRef="#br0" timeOffset="3255.5867">915 1999 1405 0,'0'-12'530'0,"0"12"-31"0,0 0-21 16,0 0-25-16,0 0-33 0,0 0-5 16,0 0-39-16,0 0-33 0,0 51-33 0,0-36-39 15,8 5-10-15,-8 2-51 0,7 0-2 0,-7 3-63 16,12-1-60-16,-5-1-8 15,-7 2-59-15,8-2-87 0,-8-1-82 0,7 0-93 0,-7 0-88 16,8-2-229-16,-8-3-327 0,0 0 64 16,-8 0 51-16,8 0 97 0,0-6 97 15,0-11 9-15,-7 24 63 0</inkml:trace>
          <inkml:trace contextRef="#ctx0" brushRef="#br0" timeOffset="4531.8317">742 2237 1223 0,'-15'-1'527'0,"15"1"11"16,0 0-47-16,-23 5-43 0,23-5-41 15,-19 13-56-15,12-4-23 0,-8-1-24 0,7 2-32 16,-3 4-24-16,3-2-26 0,1-1-7 0,-1 2-43 15,1-1-21-15,7 2-19 0,0-14 15 16,0 20-19-16,0-20-26 0,0 21 8 16,0-21-12-16,7 16 2 0,-7-16-19 0,8 14-22 15,-1-10-33-15,-7-4-6 0,19 7 6 16,-19-7-6-16,23 3-4 0,-16-2 2 0,-7-1-11 16,19 2-9-16,-19-2-21 0,23 1 51 15,-23-1-69-15,11 2 21 0,-11-2-32 0,15 2 6 16,-15-2 16-16,0 0-24 0,0 0 59 0,15 5-56 15,-15-5 0-15,0 0 17 0,0 0 6 16,0 0-13-16,0 0-15 0,-30 15-23 0,30-15-11 16,-26 5 0-16,18-3 72 0,8-2-63 0,-34-2 1 15,19 4 3-15,15-2 16 0,-26-2 10 16,11 1 10-16,15 1-18 0,-27-9 28 0,12 4-12 16,0 0 4-16,4 0 3 0,-4-3 39 15,15 8-26-15,-15-14 15 0,3 9-2 0,12 5 5 16,-15-6 18-16,15 6-3 0,-7-8 16 0,7 8-19 15,0 0-17-15,0 0 33 16,0 0-2-16,0 0 35 0,-15 17-18 0,15-17 1 16,-8 14-22-16,8-14 22 0,-11 15-8 0,3-5-16 15,8-1 23-15,0-9-12 0,-15 13-3 16,15-13-15-16,-19 12-8 0,12-9 5 0,7-3-21 16,-15 5 14-16,15-5-6 0,-23 2-25 0,23-2 12 15,0 0-2-15,-26-8 21 0,18 3-16 16,-3-4-15-16,3 1 1 0,1-3 0 0,-8 1 11 15,7 0 1-15,8 10 15 0,-11-18-29 16,3 11 4-16,8 7 12 0,-7-10-18 16,7 10-3-16,0 0 19 0,0 0-6 0,0 0 37 0,0 0-14 15,0 0 24-15,-8 33 4 16,8-33 16-16,0 21-23 0,0-8 10 0,0-13 8 16,0 21-10-16,0-21-19 0,-7 17 27 0,7-9-19 15,0-8 31-15,-16 14-33 0,16-14 20 16,-11 5-10-16,11-5 5 0,0 0-7 0,0 0-1 15,-22-8 1-15,22 8 25 0,-19-11-28 16,11 3-11-16,8-3 6 0,-15-6 2 0,7 2-12 16,-3-2-8-16,4 4 13 0,-1 0 4 0,8-1-2 15,-7 2-7-15,7 12-13 16,-8-17 7-16,8 17-9 0,-8-10 1 0,8 10 6 0,0 0 27 16,0 0-28-16,0 0-20 0,0 0 18 0,0 0 1 15,0 0 20-15,0 0 4 16,-18 27-24-16,18-27-12 0,-8 15-12 0,8-15 14 15,0 18 6-15,0-18 30 0,-7 11-32 0,7-11 5 16,-8 12 14-16,8-12 9 0,0 0 10 16,-11 12-1-16,11-12-12 0,-8 6 14 0,8-6 0 15,0 0-6-15,-15 9-5 0,15-9 19 16,0 0-24-16,-7 5 21 0,7-5-8 0,0 0 0 16,0 0 18-16,0 0-39 0,-19 2-7 0,19-2 20 15,0 0 6-15,0 0-6 16,0 0 11-16,0 0-8 0,-15-14 5 0,15 14-3 15,0 0 24-15,0-15-1 0,0 15-4 0,0 0-21 16,0-17 25-16,0 17 11 0,0 0-18 16,-8-15-3-16,8 15-13 0,0 0-20 0,0 0 6 15,0 0-17-15,-8-14 27 0,8 14-14 0,0 0 3 16,0 0-20-16,0 0 12 0,0 0 16 16,0 0 5-16,0 0-8 0,0 0 13 0,0 0-25 15,0 0-21-15,0 0 23 0,0 0 10 16,-18 27 0-16,18-27 8 0,0 0-15 0,-8 10 12 15,8-10-12-15,0 0 7 0,-15 7-5 0,15-7 23 16,-8 5-23-16,8-5-2 0,0 0 17 16,-18 4 9-16,18-4-12 0,0 0 7 15,-15 0 9-15,15 0 15 0,0 0-45 0,0 0 41 16,-16-9 9-16,16 9 4 0,0 0 14 16,-7-17 16-16,7 17 23 0,-8-18-20 0,5 2 23 15,3 0-14-15,0-5 17 0,0 2-19 0,0 0-18 16,0-5-22-16,0 2-57 0,0-4 0 15,-4 3 0-15,0-1 0 0,4 1 0 0,0-1 0 16,0 2-47-16,-8 0-183 0,8 5-46 16,0-1-129-16,0-1-273 0,8 4-359 0,-8 0 54 15,4-1 131-15,0 1 71 0,7-2 90 0,-4-1 79 16,1-3 18-16,7 1 70 16,-4-4 60-16</inkml:trace>
          <inkml:trace contextRef="#ctx0" brushRef="#br0" timeOffset="4745.757">71 1688 1569 0,'-15'19'491'16,"7"-2"-15"-16,8-3-28 0,-8 4-33 15,5-3-11-15,3 0-45 0,0-15-19 0,3 26-53 16,5-13-19-16,0-1-47 0,7-2-4 0,-4-1-7 16,12-2-18-16,-8-3-26 0,11-1-9 15,-3-1-55-15,3-2-41 0,-3-2-58 0,-4 1-41 16,3-1-55-16,-3 1-59 0,-11-2-31 15,-8 3-163-15,15 4-140 0,-15-4-440 16,0 0 63-16,0 0 67 0,0 0 95 0,-23 34 71 16,4-19 90-16,-3 2 59 0</inkml:trace>
          <inkml:trace contextRef="#ctx0" brushRef="#br0" timeOffset="5027.9064">-363 2333 1407 0,'0'-13'563'16,"0"13"-20"-16,0 0-16 0,0 0-35 0,0 0-42 15,-15 42 14-15,7-21-45 0,1 1-50 16,-1 1-26-16,4 6-56 0,-3 0-11 15,-1 1 16-15,1 0-85 0,-4-1-66 0,3-1-56 16,0-4-32-16,1 2-76 0,-1-6-66 0,1-2-62 16,-5 0-72-16,9-3-220 0,-1-5-473 0,-4-1 2 15,8-9 46-15,-7 14 103 0,7-14 66 16,-15 11 100-16,15-11 36 0,-8 8 64 0</inkml:trace>
        </inkml:traceGroup>
        <inkml:traceGroup>
          <inkml:annotationXML>
            <emma:emma xmlns:emma="http://www.w3.org/2003/04/emma" version="1.0">
              <emma:interpretation id="{C46D0349-413D-4BA3-8ADE-5DC4F8716F09}" emma:medium="tactile" emma:mode="ink">
                <msink:context xmlns:msink="http://schemas.microsoft.com/ink/2010/main" type="inkWord" rotatedBoundingBox="5077,12134 2690,12296 2623,11309 5010,11147"/>
              </emma:interpretation>
              <emma:one-of disjunction-type="recognition" id="oneOf2">
                <emma:interpretation id="interp10" emma:lang="en-US" emma:confidence="0.5">
                  <emma:literal>mpr/o.</emma:literal>
                </emma:interpretation>
                <emma:interpretation id="interp11" emma:lang="en-US" emma:confidence="0">
                  <emma:literal>myr/o.</emma:literal>
                </emma:interpretation>
                <emma:interpretation id="interp12" emma:lang="en-US" emma:confidence="0">
                  <emma:literal>mir/o.</emma:literal>
                </emma:interpretation>
                <emma:interpretation id="interp13" emma:lang="en-US" emma:confidence="0">
                  <emma:literal>mprio.</emma:literal>
                </emma:interpretation>
                <emma:interpretation id="interp14" emma:lang="en-US" emma:confidence="0">
                  <emma:literal>myrio.</emma:literal>
                </emma:interpretation>
              </emma:one-of>
            </emma:emma>
          </inkml:annotationXML>
          <inkml:trace contextRef="#ctx0" brushRef="#br0" timeOffset="7088.3752">-1091 2273 1272 0,'-7'-10'553'0,"7"10"-21"16,0 0-30-16,0 0-34 0,0 0-46 0,0 0-12 15,0 0-44-15,0 0-38 0,45 25-26 16,-26-14-28-16,-4 1-8 0,-4 2-38 0,4 0-26 16,0-1 8-16,0 2-69 0,4-2 27 15,-4 2-22-15,-7-2 5 0,3-1-38 0,-3 0-29 16,-1-2 14-16,1 0 4 0,-1-2-2 0,-7-8 7 16,8 14-35-16,-8-14 18 0,0 0-21 15,0 0 0-15,0 0 3 0,0 0-19 0,0 0-32 16,0 0 25-16,0 0-31 0,-30-2 21 0,30 2 3 15,-19-19-19-15,4 6-10 0,7-3 3 16,1 3-26-16,-1-2 0 0,1 3 44 0,3-1-15 16,-4 3-16-16,1-2 0 0,7 12 0 15,-8-18 0-15,8 18-13 0,-7-14 15 16,7 14-9-16,0 0-24 0,0 0 39 0,0 0-14 16,0 0-11-16,0 0 14 0,0 0-7 0,0 0-13 15,0 0 10-15,0 0-28 0,0 0 23 16,0 0 15-16,0 0-2 0,0 44 13 0,0-44-28 15,-8 22 14-15,-3-10 12 0,3-1 19 16,-7 1-7-16,4-2 5 0,-4 2 3 0,0 0 10 16,0-4-16-16,3 2 24 0,-10-3-44 0,7-2 0 15,-4-1 0-15,4-1 0 0,0-2 0 16,-4-2 0-16,19 1 0 0,-30-3 0 16,18-3 0-16,-3 0 0 0,0-1 0 0,0-5 0 15,4-1 0-15,-8-1 0 0,7 0 0 16,9 1 0-16,-5-1 0 0,1 3 0 0,-1 0 0 15,8 11 0-15,-7-16 0 0,7 16 0 0,-4-16 0 16,4 16 0-16,0 0 0 0,0 0 0 16,19-12 0-16,-19 12 0 0,0 0 0 0,18 0 0 15,-18 0 0-15,0 0 0 0,16 12 0 0,-16-12 0 16,15 12 0-16,-15-12 0 0,7 13 0 16,-7-13 0-16,0 16 0 0,0-16 0 0,0 21 0 15,0-21 0-15,-7 22 0 0,-1-11 0 16,1 0 0-16,7-11 0 0,-12 18 0 15,8-10 0-15,1 1 0 0,3-9 0 0,-15 13 0 16,15-13 0-16,-8 10 0 0,8-10-6 16,-15 7-22-16,15-7 5 0,0 0-13 0,-11 3 16 15,11-3-11-15,0 0 26 0,0 0-8 0,-23-13 31 16,23 13-26-16,-15-15 49 0,7 4 0 16,5 3 11-16,-5-4-34 0,-7 3-18 0,7-4 0 15,1 5 0-15,-4-1 0 0,3 1 0 0,8 8 0 16,-19-14 0-16,12 10 0 0,7 4 0 15,-15-6 0-15,15 6 0 0,0 0 0 0,0 0 0 16,-23 12 0-16,23-12 0 0,-4 17 0 0,0-3 0 16,4-14 0-16,4 30 0 0,-4-12 0 15,0 1 0-15,4 3 0 0,3 3 0 16,-7-3 0-16,0 0 0 0,8 2 0 0,-8-2 0 16,0-2 0-16,0-2 0 0,-8 0 0 15,8-3 0-15,-7 0 0 0,-4-3 0 0,3-2 0 16,-7 1 0-16,-4-7 0 0,4-1 0 15,0-1 0-15,-8-2 0 0,5-3 0 0,-9-3 0 16,4-3 0-16,1-4 0 0,3-3 0 0,-4-1 0 16,5-2 0-16,10-1 0 0,-7-5 0 15,4 3 0-15,7 0 0 0,4-2 0 0,4 2 0 16,-1-3 0-16,12 0 0 0,1-1 0 0,-5 3 0 16,11 1 0-16,-3 0 0 15,4-4-725-15,3 8-391 0,5-6 108 0,-13 7 78 16,5-3 93-16,-4 1 62 0,3 1 73 0,-6-1 73 15,-1 3 63-15,3-1 113 0</inkml:trace>
          <inkml:trace contextRef="#ctx0" brushRef="#br0" timeOffset="7265.7217">-1570 1973 1622 0,'0'0'638'16,"0"0"-42"-16,-4-15-63 0,4 15-34 0,0 0-80 0,-3-14-42 15,3 14-52-15,0 0-67 16,0 0-81-16,0-19-128 0,0 19-121 0,0 0-243 16,0 0-558-16,0 0 31 0,0 0 87 0,0 0 97 15,0 0 41-15,0 0 126 0,-42 25 2 16</inkml:trace>
          <inkml:trace contextRef="#ctx0" brushRef="#br0" timeOffset="7703.8015">-2034 2264 1576 0,'0'0'561'0,"0"0"-52"0,-11-9-35 16,11 9-29-16,0 0-38 0,0 0-10 0,0 0-34 15,0 0-22-15,0 0-55 0,0 0 9 16,0 0-19-16,38 11-38 0,-38-11-15 15,15 11 2-15,-8-2-46 0,1 3 42 0,-8 1-55 16,7-1 29-16,-7-12-62 0,0 31 7 0,0-16-17 16,-7 2 26-16,7-1-34 0,-8 3 0 15,-3-1-76-15,4-2-39 0,-1 1 0 0,-7-3 0 16,7-1-70-16,-14-1-124 0,10-2-34 16,5-1-112-16,-8-5-277 0,3 2-469 0,12-6 116 15,-22 5 110-15,22-5 95 0,-23-2 25 0,23 2 144 16,-19-9 7-16,12 1 90 15,7 8 18-15</inkml:trace>
          <inkml:trace contextRef="#ctx0" brushRef="#br0" timeOffset="7993.2933">-2328 1835 1325 0,'-7'-13'543'15,"7"13"-34"-15,0 0-48 0,-8-12-15 16,8 12-39-16,0 0-6 0,0 0-58 16,0 0 13-16,0 0-28 0,0 0 12 0,-11 38-68 15,11-23-2-15,7 4-18 0,-7 3 4 16,4 3-39-16,0 1-2 0,0 6-33 0,3 2-31 16,-3-2-33-16,0 7-18 0,3-2-41 15,-7 5-72-15,8-5-26 0,-8-1-63 0,7-3-23 16,-7 1-70-16,4-5-43 0,0-2-54 0,0 1-148 15,-4-3-146-15,0-5-341 0,0-2 31 16,0-2 149-16,0-1 35 0,0-15 72 0,-8 20 72 16,8-20 77-16,-4 14 12 0</inkml:trace>
          <inkml:trace contextRef="#ctx0" brushRef="#br0" timeOffset="8183.8149">-2396 2468 1139 0,'-7'11'511'15,"7"-11"-4"-15,-8 27-25 0,1-9-22 16,3 1-17-16,-4 1-33 0,1 4-32 0,-1 0-65 16,1 1-21-16,-1-1-26 0,-7-1-36 0,8-1-17 15,3-2-50-15,-11-1-64 0,3-2-108 16,1-2-70-16,4-1-152 0,3-8-232 0,-11 3-479 16,3-1 90-16,1-5 81 0,11-3 62 0,-19 2 72 15,19-2 58-15,-30-6 65 16</inkml:trace>
          <inkml:trace contextRef="#ctx0" brushRef="#br0" timeOffset="8440.7654">-2837 2293 1197 0,'8'-19'489'0,"7"4"8"16,0 1-21-16,4 6-20 0,-4 1-60 0,11-1 29 15,-7 3-71-15,11 3 17 0,-11 4-28 16,4 1-23-16,-4 4-11 0,-1 2-14 0,-6 4-44 15,3 2-6-15,-11 2-14 0,-4 0 2 16,0 0-62-16,-4 3-28 0,-4 1 14 0,-11 0-11 16,1 0-8-16,-1-1-41 0,-8-2 11 0,5-1-75 15,-5-3-49-15,-3-2-48 16,11-5-92-16,-11-1-77 0,4-1-125 0,-1-3-274 16,5 1-423-16,-1-3 98 0,4 2 94 0,0-2 123 15,4-2 19-15,0-1 96 0,15 3 34 16,-30-5 84-16</inkml:trace>
          <inkml:trace contextRef="#ctx0" brushRef="#br0" timeOffset="8706.0387">-3255 2470 1919 0,'0'12'771'0,"0"-12"-90"0,0 0-62 16,0 0-48-16,0 0-82 0,0 0-69 16,0 0-118-16,0 0-187 0,0 0-190 0,0 0-488 15,0 0-412-15,0 0 128 0,0 0 102 0,0 0 92 16,0 0 36-16,0 0 26 0,0 0 133 15</inkml:trace>
        </inkml:traceGroup>
      </inkml:traceGroup>
    </inkml:traceGroup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56:00.03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30D275-0299-4B77-B0D7-2D0D128C1C41}" emma:medium="tactile" emma:mode="ink">
          <msink:context xmlns:msink="http://schemas.microsoft.com/ink/2010/main" type="writingRegion" rotatedBoundingBox="2089,648 4246,1352 4016,2055 1860,1351">
            <msink:destinationLink direction="with" ref="{C4BFD53E-6E61-44B3-9BD2-7DA82D1E1DB9}"/>
          </msink:context>
        </emma:interpretation>
      </emma:emma>
    </inkml:annotationXML>
    <inkml:traceGroup>
      <inkml:annotationXML>
        <emma:emma xmlns:emma="http://www.w3.org/2003/04/emma" version="1.0">
          <emma:interpretation id="{B94A2C2D-BD24-4BA2-AD4C-34D8C5FE0E25}" emma:medium="tactile" emma:mode="ink">
            <msink:context xmlns:msink="http://schemas.microsoft.com/ink/2010/main" type="paragraph" rotatedBoundingBox="2089,648 4246,1352 4016,2055 1860,13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3C8574-CABC-416B-AEB9-9F9935CB7DAC}" emma:medium="tactile" emma:mode="ink">
              <msink:context xmlns:msink="http://schemas.microsoft.com/ink/2010/main" type="line" rotatedBoundingBox="2089,648 4246,1352 4016,2055 1860,1351"/>
            </emma:interpretation>
          </emma:emma>
        </inkml:annotationXML>
        <inkml:traceGroup>
          <inkml:annotationXML>
            <emma:emma xmlns:emma="http://www.w3.org/2003/04/emma" version="1.0">
              <emma:interpretation id="{10E21195-6862-48D6-87A6-A0B1D4732547}" emma:medium="tactile" emma:mode="ink">
                <msink:context xmlns:msink="http://schemas.microsoft.com/ink/2010/main" type="inkWord" rotatedBoundingBox="2089,648 4246,1352 4016,2055 1860,1351"/>
              </emma:interpretation>
              <emma:one-of disjunction-type="recognition" id="oneOf0">
                <emma:interpretation id="interp0" emma:lang="en-US" emma:confidence="1">
                  <emma:literal>Time</emma:literal>
                </emma:interpretation>
                <emma:interpretation id="interp1" emma:lang="en-US" emma:confidence="0">
                  <emma:literal>time</emma:literal>
                </emma:interpretation>
                <emma:interpretation id="interp2" emma:lang="en-US" emma:confidence="0">
                  <emma:literal>Time.</emma:literal>
                </emma:interpretation>
                <emma:interpretation id="interp3" emma:lang="en-US" emma:confidence="0">
                  <emma:literal>Tome</emma:literal>
                </emma:interpretation>
                <emma:interpretation id="interp4" emma:lang="en-US" emma:confidence="0">
                  <emma:literal>Times</emma:literal>
                </emma:interpretation>
              </emma:one-of>
            </emma:emma>
          </inkml:annotationXML>
          <inkml:trace contextRef="#ctx0" brushRef="#br0">217 109 250 0,'0'0'100'15,"12"-5"15"-15,-12 5 1 0,0 0 47 0,15-7 24 16,-15 7 15-16,0 0 16 0,0 0 20 0,0 0 21 15,0 0 14-15,0 0-19 0,-23-21 20 16,23 21-23-16,-26-4-1 0,11 2 6 0,0-1 18 16,-4 1-20-16,0 0 9 0,0 2-25 15,8-3 11-15,-12 1-21 0,23 2-29 16,-26-3 11-16,11 3-31 0,15 0 23 0,-19-4-53 16,19 4 10-16,-15-1-47 0,15 1-4 0,0 0 10 15,0 0-11-15,0 0-10 0,0 0 6 16,0 0-19-16,0 0 1 0,0 0-29 0,56-7 13 15,-37 7-31-15,11 0-7 0,-7-2 5 0,7-1 15 16,0 3-15-16,8-2-5 0,0 1-16 16,3-1 18-16,1 0-4 0,7-1-6 15,4 1 0-15,-1-1 2 0,1 1 21 16,7-2-33-16,-3 3-21 0,-8 1 16 0,4-3 13 16,0 3-11-16,-12 0-26 0,1-2 34 0,-16 2-5 15,4 0-15-15,-3 0-11 0,-1 0 31 16,-3-2-26-16,-8 4 8 0,0-4-5 0,-15 2-26 15,26-3 34-15,-18 0-93 0,-8 3-22 16,0 0-29-16,15-6-41 0,-15 6-43 0,0 0-108 16,0 0-164-16,0 0-483 0,0 0 79 0,0 0 74 15,0 0 93-15,0 0 101 0,-49 10 29 16,34-3 67-16,0 0 50 0</inkml:trace>
          <inkml:trace contextRef="#ctx0" brushRef="#br0" timeOffset="408.1589">613 73 1377 0,'0'0'514'0,"0"0"-5"0,0 0-25 0,0-15-28 16,0 15-13-16,0 0-21 0,0 0-74 0,0 0-12 15,0 0-17-15,0 0-16 0,0 0-30 16,0 0 9-16,0 0 5 0,0 0-67 0,8 56 38 16,-8-32-53-16,0-2 2 0,0 3 11 0,8 2-64 15,-8 0-6-15,7 1-17 0,-7 3 20 16,4-6-16-16,3 1-124 0,-3-1-11 0,0-1 0 15,3-2 0-15,1 0 0 0,-8-6 0 16,4 1 0-16,-4-3 0 0,4 1 0 0,-1-3 0 16,-3-12 0-16,4 20 0 0,-4-20 0 0,4 16 0 15,-4-16 0-15,4 13-487 16,-4-13-667-16,3 12 79 0,-3-12 87 0,8 10 138 16,-8-10 90-16,0 0 51 0,15 15 89 0,-15-15 24 15,4 12 150-15,3-4-12 0</inkml:trace>
          <inkml:trace contextRef="#ctx0" brushRef="#br0" timeOffset="977.2934">991 318 1855 0,'0'-20'584'0,"7"10"-75"0,-7 10-45 0,8-18-78 15,-8 18-76-15,0-16-93 0,0 16-107 0,7-10-153 16,-7 10-272-16,15-3-455 0,-15 3 25 16,0 0 64-16,0 0 77 0,19 20 79 0,-11-10 36 15</inkml:trace>
          <inkml:trace contextRef="#ctx0" brushRef="#br0" timeOffset="808.9012">1017 533 1505 0,'0'0'675'0,"-4"-12"-40"16,4 12-38-16,0 0-60 0,0 0-30 15,-7-9-13-15,7 9-36 0,0 0-59 0,0 0-20 16,0 0-43-16,0 0-22 0,0 43-17 16,0-43-64-16,0 25 16 0,0-12-47 15,3 3-13-15,-3-3-4 0,0-13-185 0,4 26 0 16,-4-15 0-16,0-11 0 0,4 21-77 0,0-11-136 16,0 2-232-16,-4-12-640 0,3 19 33 15,-3-19 97-15,0 13 179 0,0-13-30 0,0 0 107 16,0 0 67-16,0 0 76 0,0 0 124 15,-15 6-26-15</inkml:trace>
          <inkml:trace contextRef="#ctx0" brushRef="#br0" timeOffset="1613.0068">1206 434 1487 0,'0'0'486'0,"7"12"-7"0,-7-12-67 15,8 18 2-15,-1-7-24 0,1 1-63 16,-8 3 6-16,7 1-44 0,-3 2-15 0,0-1-44 16,3 1 8-16,-3 0-30 0,4 0-16 0,-8-1-10 15,7-4-60-15,1 1 24 0,-8-2-20 16,0-12 22-16,0 22 1 0,7-14 4 0,-7-8 3 15,0 12-30-15,0-12 20 0,0 0-21 0,0 0-7 16,0 0-26-16,0 0 0 16,0 0-7-16,0 0 17 0,0 0-46 0,15-40-2 15,-11 21-23-15,4-1 30 0,-8-2-30 16,7 0 12-16,-7 2-12 0,8-1-8 0,-1 3-28 16,1 3 13-16,-1 1-11 0,5 3 13 0,-5 0-25 15,1 4 13-15,-8 7 17 0,15-7-13 16,-15 7-12-16,0 0-8 0,34 12 39 0,-30-3-14 15,7 1-7-15,-4 3-7 0,5 3-6 16,-5 0 10-16,1 2-9 0,-1-2 22 0,-7 0 10 16,8-1-35-16,-8-2 15 0,4 1 0 0,3-1 3 15,-7-13-14-15,0 22 24 0,0-12 13 16,0-10-54-16,8 16 58 0,-8-16-22 16,0 0-5-16,0 0-3 0,0 13 0 0,0-13-3 15,0 0 6-15,0 0-9 0,0 0 12 16,0 0-6-16,7-37 0 0,1 23 0 0,-8-2 0 15,0-5 0-15,7 2 0 0,-3 0 0 16,4 1 0-16,-1 3-13 0,1 2 23 0,-1 1-20 16,-7 2-8-16,0 10 23 0,15-14 13 0,-7 11-10 15,-8 3-8-15,0 0 0 0,26 5 0 16,-26-5 0-16,19 15 0 0,-11-3 0 0,7 0 0 16,-8 3 0-16,1 4 0 0,3-4 0 0,-3 2 0 15,-1-1 0-15,8 2 0 0,-11-2 0 16,7 1 0-16,1-3 0 0,-5 1-26 15,5 0-194-15,-5-1-69 0,1-2-90 16,-1 1-318-16,8 3-344 0,-7-3 132 0,-1-1 69 16,5-2 62-16,3 2 100 0,-8-2 58 0,1 2 101 15,-1-2 30-15,1-2-5 0</inkml:trace>
          <inkml:trace contextRef="#ctx0" brushRef="#br0" timeOffset="3100.9075">1933 552 1354 0,'0'0'501'0,"0"0"-40"16,0 0-23-16,0 0-21 0,0 0-48 0,0 0-19 15,0 0-22-15,0 0-24 0,0 0-9 16,0 0-57-16,-11 38 10 0,11-38-33 0,0 0-31 16,0 0 11-16,11 22-32 0,-11-22 4 0,15 6-36 15,-15-6 4-15,23 3-17 0,-12-5-28 16,-11 2-6-16,31-5-15 0,-20 2 6 0,4-3 9 16,0-2-10-16,-4 0-28 0,4-3-20 15,-7 0 12-15,-1-4-4 0,1-3-6 16,-4 3-21-16,0 2-17 0,-1-1 26 0,-3 14-14 15,0-22 34-15,0 22-31 0,-7-18 3 16,7 18-24-16,-12-12 11 0,-3 11 16 0,15 1-6 16,0 0 7-16,-34 11 19 0,19 1-13 0,-3 0-3 15,6 3-9-15,1 4 17 0,3-3 0 16,-3 3-18-16,7-2 20 0,1 1-27 0,3 0 7 16,3-2 21-16,1 1-19 0,0 0-2 15,11-2-7-15,-8 1-14 0,5-5-7 0,-1 0-28 16,8-4-38-16,-8 1-70 0,4-1-56 15,0-3-36-15,0 3-153 0,-3-2-147 16,3-3-424-16,-8 3 87 0,-7-5 130 0,16 3 39 16,-16-3 122-16,0 0 32 0,0 0 45 0,11 6 70 15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56:04.26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4BFD53E-6E61-44B3-9BD2-7DA82D1E1DB9}" emma:medium="tactile" emma:mode="ink">
          <msink:context xmlns:msink="http://schemas.microsoft.com/ink/2010/main" type="inkDrawing" rotatedBoundingBox="1965,2099 5011,2034 5013,2089 1966,2153" semanticType="underline" shapeName="Other">
            <msink:sourceLink direction="with" ref="{6C30D275-0299-4B77-B0D7-2D0D128C1C41}"/>
          </msink:context>
        </emma:interpretation>
      </emma:emma>
    </inkml:annotationXML>
    <inkml:trace contextRef="#ctx0" brushRef="#br0">54 103 1141 0,'-19'-5'456'0,"19"5"-42"0,-11-5-25 15,11 5-38-15,0 0 2 0,-15-7-51 16,15 7 6-16,0 0-78 0,-11-7 11 0,11 7-49 15,0 0-6-15,0 0-4 0,0 0-28 16,0 0-13-16,0 0 30 0,0 0-35 0,34-10-34 16,-34 10 31-16,26 0-25 0,-11-2-34 15,8 2-2-15,-8 0-6 0,11-2-7 0,-11 2-15 16,12 2 22-16,-5-2-7 0,5 0-16 0,3 0-4 16,-4 0-14-16,1 0 16 0,3-2-2 15,4 1-19-15,-11 1-12 0,10-2 7 0,1 1-10 16,-3-1-17-16,6 0 14 0,1 2-25 15,3-3 23-15,-7 3-10 0,8-4 0 0,-1 3-21 16,1 1 28-16,3-2-7 0,-11 0-23 0,8 2 2 16,-1-2 0-16,0 2-4 15,-3 2 16-15,4-4 7 0,-1 1-19 0,1 1-23 16,-1 1 11-16,-3-2 5 0,3 1 7 0,-3-2 0 16,4 2 16-16,-5-1-19 0,5-1 29 15,-5 0-23-15,1 0 0 0,4 1 8 0,-5-1 4 16,5 2 11-16,-8-2-3 0,3 1 11 15,-3 1-6-15,-7-1 24 0,3-1-6 0,4-1-35 16,-11 2-3-16,3 1-11 0,0-2 9 0,1 1 7 16,-5-1 13-16,1 2-21 0,3 0 11 15,-7-2-3-15,0 2 3 0,0 0-3 0,0 0 0 16,3 0 23-16,-7 2 10 0,4-2-20 16,4 0 5-16,-4 2-15 0,3-2-1 15,-6 1 14-15,2-2-1 0,5 1-7 0,-8 0 51 16,4 0-56-16,0 0 40 0,-4 0-48 15,8 0 21-15,-8-2 14 0,3 2-40 0,-2 0 28 16,-16 0-20-16,33-2 12 0,-17 2 6 0,-5 0 32 16,-11 0-37-16,38-2-11 0,-27 2 0 15,12 0 13-15,-8-1 28 0,0-1-21 0,4 2 3 16,-1 0 3-16,-2-2 2 0,6 2 1 16,-22 0-14-16,34-1-7 0,-19 2-1 0,-4-1 27 15,-11 0-19-15,31-1 19 0,-20 1-16 16,-11 0-8-16,23 0 3 0,-23 0 7 15,22 0 14-15,-22 0 4 0,27 1 39 0,-20 1-28 16,-7-2 23-16,19 0 12 0,-19 0-22 16,23 2 25-16,-23-2 2 0,15 1 6 0,-15-1-8 15,15 4 16-15,-15-4-26 0,19 3-6 0,-19-3 4 16,15 3-6-16,-15-3 18 0,15 5-13 16,-15-5 19-16,19 2-34 0,-19-2-16 0,15 2 3 15,-15-2-28-15,19 3 23 0,-19-3 11 0,22 4 30 16,-14-2-44-16,-8-2 13 0,19 1-63 15,-19-1-39-15,15 2-31 0,-15-2-85 0,15 3-168 16,-15-3-666-16,0 0 113 0,0 0 51 16,0 0 95-16,0 0 82 0,0 0 40 15,0 0 119-15,0 0 25 0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56:08.44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1F6F45-0D93-4427-9788-BFA9BD447F0E}" emma:medium="tactile" emma:mode="ink">
          <msink:context xmlns:msink="http://schemas.microsoft.com/ink/2010/main" type="writingRegion" rotatedBoundingBox="768,3330 3465,3518 3423,4116 726,3928">
            <msink:destinationLink direction="with" ref="{E3005EED-477F-4FCE-A2EF-31A6D70DFCF4}"/>
          </msink:context>
        </emma:interpretation>
      </emma:emma>
    </inkml:annotationXML>
    <inkml:traceGroup>
      <inkml:annotationXML>
        <emma:emma xmlns:emma="http://www.w3.org/2003/04/emma" version="1.0">
          <emma:interpretation id="{BDB4AD50-427A-4C51-8218-E750476E09AD}" emma:medium="tactile" emma:mode="ink">
            <msink:context xmlns:msink="http://schemas.microsoft.com/ink/2010/main" type="paragraph" rotatedBoundingBox="768,3330 3465,3518 3423,4116 726,39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A49FDB-0914-4FB2-A470-6BAA30DD943A}" emma:medium="tactile" emma:mode="ink">
              <msink:context xmlns:msink="http://schemas.microsoft.com/ink/2010/main" type="line" rotatedBoundingBox="768,3330 3465,3518 3423,4116 726,3928"/>
            </emma:interpretation>
          </emma:emma>
        </inkml:annotationXML>
        <inkml:traceGroup>
          <inkml:annotationXML>
            <emma:emma xmlns:emma="http://www.w3.org/2003/04/emma" version="1.0">
              <emma:interpretation id="{EB2CF350-6155-4E93-8FCF-FD0C1C6E5509}" emma:medium="tactile" emma:mode="ink">
                <msink:context xmlns:msink="http://schemas.microsoft.com/ink/2010/main" type="inkWord" rotatedBoundingBox="768,3330 3465,3518 3423,4116 726,3928"/>
              </emma:interpretation>
              <emma:one-of disjunction-type="recognition" id="oneOf0">
                <emma:interpretation id="interp0" emma:lang="en-US" emma:confidence="1">
                  <emma:literal>Datetime</emma:literal>
                </emma:interpretation>
                <emma:interpretation id="interp1" emma:lang="en-US" emma:confidence="0">
                  <emma:literal>Datetime.</emma:literal>
                </emma:interpretation>
                <emma:interpretation id="interp2" emma:lang="en-US" emma:confidence="0">
                  <emma:literal>Datetimes</emma:literal>
                </emma:interpretation>
                <emma:interpretation id="interp3" emma:lang="en-US" emma:confidence="0">
                  <emma:literal>Datetime,</emma:literal>
                </emma:interpretation>
                <emma:interpretation id="interp4" emma:lang="en-US" emma:confidence="0">
                  <emma:literal>Datetme</emma:literal>
                </emma:interpretation>
              </emma:one-of>
            </emma:emma>
          </inkml:annotationXML>
          <inkml:trace contextRef="#ctx0" brushRef="#br0">-1 153 952 0,'0'-18'463'0,"4"1"-18"0,-4 1-38 16,4 0-46-16,0 2-15 0,3 0-21 16,-3-1-41-16,11 2-13 0,-8 3-43 0,9 0-20 0,2 5-22 15,-2 0-4-15,2 5-8 16,5 5-41-16,3 5-12 0,5 2-4 0,3 8-17 16,-8 2-15-16,4 2-3 0,-4 3-6 0,-3 2-22 15,3 1-16-15,-14 0-4 16,3-2-11-16,-8 0-5 0,-3-3 0 0,0-1 5 0,-4 2 5 15,-8-3-8-15,1-1 16 0,-4 2-28 16,3-1 10-16,-11-1 5 0,0-5 5 0,-3-2-5 16,7-3-5-16,-4-2-5 0,0-5-34 0,0-1-30 15,4-2-5-15,-8-4-24 0,8-2-63 16,4-1-44-16,-12-5-10 0,8 2-271 16,0-7-374-16,4 3 74 0,3 0 107 0,1 2 16 15,7 10 56-15,-8-17 65 0,8 17 68 16</inkml:trace>
          <inkml:trace contextRef="#ctx0" brushRef="#br0" timeOffset="-285.9346">78 56 1377 0,'-11'-16'609'0,"11"16"-20"0,-4-10-57 0,4 10-56 15,0 0-61-15,0 0-24 0,0 0 4 16,0 0-40-16,0 0-35 0,-22 29 5 0,18-12-12 16,4 3-45-16,0 4 6 0,0 1-69 15,0 2-28-15,0 2 7 0,0 4-30 16,0-4-42-16,4 4 9 0,-1-1-19 0,-3-5-28 15,8 0-30-15,-4-2-60 0,0-3-66 0,-1 0-56 16,1-2-105-16,0-5-44 0,-4 2-127 16,7-7-211-16,-7-10-325 0,0 22 60 0,0-22 119 15,0 16 24-15,0-16 81 0,0 0 101 16,0 0 37-16,0 0 78 0,0 0 20 0</inkml:trace>
          <inkml:trace contextRef="#ctx0" brushRef="#br0" timeOffset="739.2863">637 360 1502 0,'0'0'573'0,"-12"-14"-84"16,12 14-25-16,-15-8-50 0,15 8-14 16,-22-2-57-16,22 2 7 0,0 0-32 0,-27 17-57 15,20-7-8-15,-1 2-12 0,1 1 10 16,-1 1-67-16,4 1 3 0,0 0-26 0,4 0-10 15,0-15-23-15,0 29-13 0,4-14-35 0,0-3 7 16,0 0-16-16,-4-12-22 0,11 19 28 16,-3-12-3-16,-8-7-46 0,15 6-10 15,-15-6-3-15,19 2 29 0,-19-2 5 0,0 0-19 16,22-12-4-16,-14 5-3 0,-1-3-3 16,-3-2 11-16,4 1-18 0,-1-3 2 0,1 4-5 15,-8-2 6-15,0 12 27 0,7-19 11 0,-7 19 23 16,8-13 12-16,-8 13-32 0,4-12-11 15,-4 12 8-15,0 0 15 0,11-5-26 0,-11 5 47 16,0 0-82-16,0 0-8 0,19 16 0 16,-19-16 0-16,11 16 0 0,-3-7 0 0,-8-9 0 15,15 16 0-15,-8-7 0 0,1-1 0 0,-8-8 0 16,11 12-93-16,-3-5-119 16,7 0-21-16,-15-7-41 0,7 7-51 0,-7-7-87 15,19 6-105-15,-19-6-69 0,15-2-295 0,-15 2 49 16,0 0 116-16,15-8 24 0,4-2 91 15,-19 10 427-15,4-22 69 0,0 8 56 0,-1-1 93 16,-3-2 91-16,4 0 65 0,4-1 30 0,-1 0 44 16,-7 2 31-16,4 1 12 0,0 2 31 15,0-1 24-15,-1 0 9 0,-3 14 0 0,4-20-43 16,-4 20-15-16,4-14-42 0,-4 14 21 16,0 0-25-16,0 0-21 0,0 0-23 15,0 0 10-15,0 0-26 0,0 0-22 0,19 31-16 16,-12-18-30-16,-7 3-16 0,4 1 28 15,4 1-38-15,-5 0-26 0,1 3-7 0,4-1 2 16,-1 1-66-16,1-1-26 0,-8-2 0 0,4-1-52 16,-1-2-137-16,5 0-6 0,-8-1-73 15,7 0-34-15,-7-2-62 0,0-12-189 0,8 18-422 16,-8-18 74-16,0 14 100 0,0-14 61 0,0 0 67 16,0 0 51-16,0 0 77 0,0 0 58 15,0 0 55-15</inkml:trace>
          <inkml:trace contextRef="#ctx0" brushRef="#br0" timeOffset="948.0195">833 385 1146 0,'0'0'553'15,"-15"-13"-31"-15,15 13-23 0,-12-12-20 0,12 12-31 16,-4-12-41-16,4 12-23 0,0 0-33 0,0 0-31 16,4-20-44-16,-4 20-12 0,0 0-21 15,19-12-18-15,-19 12-15 0,23-5-61 0,-12 3 2 16,-11 2-59-16,30 0-51 0,-15 0-41 0,-15 0-39 15,34 2-86-15,-19 1-65 0,4 2-107 16,-4-3-268-16,0 3-346 0,4-2 74 0,-4 4 79 16,-3-2 59-16,3 0 77 0,0-1 69 15,-4 1 28-15,-11-5 101 0</inkml:trace>
          <inkml:trace contextRef="#ctx0" brushRef="#br0" timeOffset="1309.9836">1168 447 1177 0,'0'0'427'0,"0"0"21"16,0 12-48-16,0-12-21 0,0 0-26 0,12 7-23 16,-12-7-25-16,0 0-32 0,18 0-27 0,-18 0-8 15,0 0-33-15,31-5-18 0,-31 5-26 16,18-8 0-16,-6 5-25 0,-5-5-13 0,-7 8-3 16,15-13-33-16,-7 4-18 0,-8 9 0 15,8-17-2-15,-5 8-3 0,-3 9-20 0,8-21-4 16,-8 21-1-16,-8-17 2 0,8 17-5 15,-7-15-6-15,7 15 11 0,-15-8 18 16,15 8 3-16,-19-4-14 0,19 4 16 0,-23 9-2 16,12-4 27-16,3 7-27 0,-7-1 7 0,11 1 23 15,-3 1-13-15,-1 3 8 0,5-1-15 16,3 0 0-16,0-15 10 0,3 31-21 0,5-16 18 16,-1-1-30-16,5 1-11 0,-1-4 6 15,0 1-1-15,1 0-27 0,3-5-9 0,0-1-58 16,0 0-23-16,4-1-46 0,-4 0-57 0,4-3-38 15,3-1-159-15,-10-1-242 0,10-1-385 16,-10-1 89-16,6-3 73 0,1 1 94 0,-11-4 97 16,7 1 90-16,-4-3-7 0,4 1 71 15</inkml:trace>
          <inkml:trace contextRef="#ctx0" brushRef="#br0" timeOffset="2259.2714">1462 417 1405 0,'-15'-11'522'0,"15"11"-38"0,0 0-11 15,-7-9-35-15,7 9 0 0,0 0-59 0,0 0-31 16,0 0-36-16,0 0-36 0,38-3-32 16,-38 3-4-16,30 1-27 0,-15-1-9 0,7 2-58 15,-7-2-38-15,4 2-54 0,4-1-60 16,-12 1-52-16,12-1-47 0,-12 2-44 0,8-2-81 16,0 5-162-16,-12-2-71 0,9-1-364 0,-5 1 34 15,-11-4 91-15,22 4 49 0,-22-4 103 16,12 1 15-16,-12-1 56 0</inkml:trace>
          <inkml:trace contextRef="#ctx0" brushRef="#br0" timeOffset="2064.0934">1579 299 1633 0,'0'-15'593'0,"0"15"-35"0,-3-14 0 0,3 14-81 16,0 0-53-16,0 0-17 0,0 0-38 15,0 0-23-15,0 0-3 0,0 0-57 16,0 0 37-16,0 0-62 0,0 64-31 0,3-45-28 16,5 6-7-16,-8-1-18 0,7 2-8 0,-7-1-70 15,8-2-24-15,-8 1-11 0,0-2-57 16,4 0-50-16,3-6-78 0,-3 2-81 0,0-5-36 15,-4-1-43-15,4 1-170 0,-4-13-158 0,3 16-333 16,-3-16 82-16,0 0 79 0,0 0 108 16,0 0 36-16,0 0 53 0,0 0 36 0,0 0 75 15</inkml:trace>
          <inkml:trace contextRef="#ctx0" brushRef="#br0" timeOffset="2472.0053">1832 387 1389 0,'0'0'515'16,"8"-10"-3"-16,-8 10-64 0,0 0-5 16,0 0-24-16,0 0 9 0,0 0-31 0,0 0-24 15,0 0-9-15,7 29-3 0,-3-18-62 16,-4-11-17-16,7 25-11 0,-3-11-35 0,-4 1-11 15,4-3-31-15,3 2-25 0,-7-14-15 0,0 22-82 16,8-12-57-16,-8-10-76 0,0 16-121 16,0-16-84-16,4 14-218 0,-4-14-553 0,0 0 105 15,0 0 139-15,0 0 2 0,0 0 177 16,0 0-11-16,0 0 57 0,0 0 64 16,0 0 22-16</inkml:trace>
          <inkml:trace contextRef="#ctx0" brushRef="#br0" timeOffset="2623.1839">1881 143 1561 0,'0'-18'630'0,"0"18"-57"0,0-17-33 15,0 17-61-15,0-15-54 0,0 15-126 0,0 0-92 16,0 0-76-16,0 0-136 0,0-17-261 0,0 17-528 16,0 0 34-16,0 0 74 0,0 0 90 15,0 0 14-15,0 0 63 0,-8 51 71 0</inkml:trace>
          <inkml:trace contextRef="#ctx0" brushRef="#br0" timeOffset="3238.2155">1923 333 1267 0,'7'13'524'15,"-7"-13"-48"-15,11 17-40 0,-7-5-29 0,4 1-26 16,-5 1-15-16,5-3-51 0,0 5 0 0,-8-1 12 15,7-2-68-15,-3 3-26 0,0-1-5 16,-1-2-11-16,5 1-17 0,-4-2-44 16,-4-12 21-16,11 18 22 0,-11-18 1 0,0 14-8 15,0-14-28-15,0 0 28 0,0 0 2 16,0 0-45-16,0 0 2 0,0 0-44 0,0 0 19 16,0 0-14-16,0 0-17 0,0 0-69 0,0 0-26 15,-23-37 0-15,23 37 0 0,0-32 0 16,0 15 0-16,0 0 0 0,4 0 0 0,0 2 0 15,0 0 0-15,-4 15 0 0,11-24 0 0,-11 14 0 16,15 1 0-16,-15 9 0 0,11-6 0 16,-11 6 0-16,15 3 0 0,-15-3 0 0,19 15 0 15,-7-2 0-15,-5 3 0 0,5-1 0 16,-5 2 0-16,1 0 0 0,-5 0 0 16,5-2 0-16,-4 0 0 0,-1-1 0 0,5-1 0 15,0-1 0-15,-8 0 0 0,0-12 0 16,7 15 0-16,-7-15 0 0,0 0 0 0,0 0 0 15,0 0 0-15,0 0-18 0,0 0-13 0,0 0 23 16,0 0-7-16,0 0-18 0,0 0-6 16,0 0-22-16,-7-52-6 0,7 36 11 0,0 0 0 15,0-3-6-15,0 4 16 0,7-2 5 0,-7 3-33 16,0 14 28-16,8-23 10 0,-5 14 8 16,-3 9-13-16,12-11 25 0,-12 11-17 0,19-2 18 15,-19 2 10-15,0 0 7 0,15 16 34 16,-12-5-26-16,5 3 29 0,0 1 7 15,-1 0 13-15,1-2 7 0,-1 6 1 0,1-2 10 16,-5-2-16-16,5-2 0 0,-4-1-38 0,3 2 34 16,-3-4-42-16,-4-10-40 0,15 20-55 15,-15-14-86-15,0-6-77 0,8 8-195 0,-8-8-676 16,0 0 178-16,19 1 53 0,-19-1 71 0,0 0 88 16,22-6 112-16,-7-1 51 0,-3 2 19 15,3-4 63-15</inkml:trace>
          <inkml:trace contextRef="#ctx0" brushRef="#br0" timeOffset="3670.6591">2447 394 1116 0,'0'0'455'16,"0"0"-9"-16,0 0-27 0,0 0-35 15,0 0-38-15,0 0-21 0,0 0-28 0,0 0-18 16,0 0-51-16,0 0 10 0,0 0-49 0,41 18-10 15,-41-18-25-15,15-2-1 0,-15 2-30 16,27-7-28-16,-20 4-5 0,-7 3-19 0,19-9-2 16,-8 3-7-16,1-1-42 0,-12 7 33 15,15-16-14-15,-11 7 5 0,-4 9-12 16,7-17-5-16,-7 17-14 0,0-14 17 0,0 14-1 16,0 0-24-16,0 0 20 0,-11-17 29 15,11 17-26-15,0 0 41 0,-27 1 13 0,27-1-8 16,-22 15 19-16,14-3-9 0,-7-1 3 0,0 5 8 15,4 1-24-15,3-3 11 0,1 5 21 16,-1-1-24-16,4-2 6 0,4-1-1 0,0-15-7 16,4 29-31-16,0-16 41 0,7-1-28 0,-3 0-8 15,-1-3-20-15,1-1-3 0,3-1-38 16,4-2-11-16,-3 0-61 0,3 0-15 0,0-2-3 16,-8 1-41-16,-7-4 1 0,23 7-29 15,-16-6-23-15,-7-1-8 0,19 6-2 16,-19-6-67-16,12 3-84 0,-12-3-131 0,0 0 8 0,15 5-341 15,-15-5 101-15,0 0 37 16,15 1 32-16,-15-1 63 0,0 0 88 0,0 0 40 16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56:20.582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55BBBA-D240-4422-826A-F4E4023F5B66}" emma:medium="tactile" emma:mode="ink">
          <msink:context xmlns:msink="http://schemas.microsoft.com/ink/2010/main" type="inkDrawing" rotatedBoundingBox="3807,3208 3880,4328 3629,4344 3556,3225" shapeName="Other"/>
        </emma:interpretation>
      </emma:emma>
    </inkml:annotationXML>
    <inkml:trace contextRef="#ctx0" brushRef="#br0">109 76 872 0,'8'-6'438'0,"-8"6"-49"0,15-14-18 0,-15 14-10 0,4-12 5 16,-4 12-33-16,7-13 10 0,-7 13-23 15,8-11-5-15,-8 11-13 0,7-8-13 16,-7 8-15-16,0 0 10 0,0 0 16 16,8-14-48-16,-8 14-26 0,0 0 2 0,0 0-51 15,0 0-16-15,0 0-10 0,0 0 0 0,0 0-8 16,0 0-25-16,-34 38-23 0,26-21 12 16,-7 1 1-16,8 3-16 0,-5-2-8 0,5 5-14 15,-8-2-4-15,7 6 29 0,1-3-47 16,-1-2 4-16,4-1 19 0,-3 3 4 0,-1-1-42 15,8 2-2-15,-11-1-31 0,7 2 0 0,4-1 0 16,-4-1 0-16,4 0 0 0,-3 0 0 16,3-1 0-16,0 2 0 0,0-3 0 15,0 1 0-15,0-1 0 0,0 1 0 0,0-5 0 16,0 1 0-16,3-2 0 0,-3 2 0 16,4-2 0-16,0 0 0 0,0-1 0 0,3-2 0 15,-7 2 0-15,0-1 0 0,8-2 0 16,-1 2 0-16,-7-3 0 0,8 2 0 0,-1-3 0 15,-3 1 0-15,4-1 0 0,-1 0 0 0,1 1 0 16,-8-2 0-16,7-1 0 0,-3 1 0 16,4-2 0-16,-8-9 0 0,15 19 0 15,-15-10 0-15,0-9 0 0,7 15 0 0,1-7 0 16,-8-8 0-16,11 14 0 0,-11-6 0 16,0-8 0-16,11 12 0 0,-11-12 0 0,12 12 0 15,-12-12 0-15,15 10 0 0,-15-10 0 0,4 10 0 16,-4-10 0-16,3 8 0 0,-3-8 0 15,0 0 0-15,8 12 0 0,-8-12 0 0,0 0 0 16,0 0 0-16,8 9 0 0,-8-9 0 16,0 0 0-16,0 0 0 0,0 0 0 0,11 7 0 15,-11-7 0-15,0 0 0 0,0 0 0 0,0 0 0 16,0 0 0-16,0 0-116 0,0 0-585 16,22-12-453-16,-22 12 127 0,0 0 62 15,19-7 141-15,-19 7 46 0,8-6 133 0,-8 6 12 0,15-13 60 16,-11 5 71-16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56:22.112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3005EED-477F-4FCE-A2EF-31A6D70DFCF4}" emma:medium="tactile" emma:mode="ink">
          <msink:context xmlns:msink="http://schemas.microsoft.com/ink/2010/main" type="inkDrawing" rotatedBoundingBox="4409,3160 4690,4273 4481,4326 4200,3213" semanticType="verticalRange" shapeName="Other">
            <msink:sourceLink direction="with" ref="{171F6F45-0D93-4427-9788-BFA9BD447F0E}"/>
          </msink:context>
        </emma:interpretation>
      </emma:emma>
    </inkml:annotationXML>
    <inkml:trace contextRef="#ctx0" brushRef="#br0">5 30 1167 0,'0'-17'507'0,"0"17"-36"16,0 0-16-16,0 0-33 0,0 0 1 15,0 0-49-15,0 0-39 0,0 0-23 0,-7-15-20 16,7 15-51-16,0 0-14 0,0 0 4 0,0 0-21 15,0 0 28-15,0 0-57 0,0 0-14 16,0 0-19-16,0 0-9 0,34 18 35 0,-27-10-13 16,1 3-33-16,7 0-8 0,-7 3 18 15,3 1-20-15,0 0 0 0,8 0-13 0,-11 3 5 16,3-4-15-16,0 4-24 0,0-3 1 0,5 2 10 16,-9 1-39-16,4-1 29 15,5 1-28-15,-9 0-44 0,1-2 0 0,3 3 0 0,4-2 0 16,-7 0 0-16,-1 0 0 0,1 1 0 15,-1-1 0-15,1-2 0 0,-5 0 0 16,5 1 0-16,0-3 0 0,-1 1 0 0,1 1 0 16,-8-1 0-16,3-1 0 0,5 1 0 15,-8-1 0-15,4 1 0 0,0-1 0 0,3 1 0 16,-7-1 0-16,0 0 0 0,8-1 0 16,-8-12 0-16,0 25 0 0,7-12 0 0,-7-13 0 15,0 20 0-15,0-10 0 0,0-10 0 0,8 20 0 16,-8-20 0-16,0 17 0 0,0-17 0 0,0 19 0 15,0-19 0-15,3 17 0 0,-3-17 0 16,0 16 0-16,0-16 0 0,0 18 0 16,0-18 0-16,0 16 0 0,0-16 0 15,0 18 0-15,0-18 0 0,-3 16 0 0,3-16 0 16,0 17 0-16,0-17 0 0,0 17 0 0,0-17 0 16,-8 15 0-16,8-15 0 0,0 17 0 15,0-17 0-15,0 17 0 0,0-17 0 0,-7 15 0 16,7-15 0-16,0 13 0 0,0-13 0 0,-8 14 0 15,8-14 0-15,0 14 0 0,0-14 0 16,0 0 0-16,-7 16 0 0,7-16 0 16,0 0 0-16,-8 16 0 0,8-16 0 0,0 0 0 15,0 14 0-15,0-14 0 0,0 0 0 16,0 0 0-16,-4 11 0 0,4-11 0 0,0 0 0 16,0 0 0-16,0 0 0 0,0 0 0 15,-4 14 0-15,4-14 0 0,0 0 0 0,0 0 0 16,-3 12 0-16,3-12 0 0,0 0 0 0,0 0 0 15,-8 11 0-15,8-11 0 0,0 0 0 16,0 0 0-16,0 0 0 0,-7 12 0 0,7-12 0 16,0 0 0-16,0 0 0 0,0 0 0 15,0 0 0-15,-8 12 0 0,8-12 0 0,0 0 0 16,0 0 0-16,0 0 0 0,-8 10 0 0,8-10 0 16,0 0 0-16,0 0 0 0,0 0 0 15,0 0 0-15,0 0 0 0,-7 13 0 16,7-13-1170-16,0 0 43 0,0 0 152 0,0 0 54 15,-8 7 127-15,8-7 52 0,0 0 84 16,0 0 64-16,-11 4 54 0,11-4 138 0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56:40.719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E697D4F-1FB7-4E48-ADAC-BBDBA4AAAF70}" emma:medium="tactile" emma:mode="ink">
          <msink:context xmlns:msink="http://schemas.microsoft.com/ink/2010/main" type="writingRegion" rotatedBoundingBox="12770,2606 16643,2666 16626,3693 12754,3633"/>
        </emma:interpretation>
      </emma:emma>
    </inkml:annotationXML>
    <inkml:traceGroup>
      <inkml:annotationXML>
        <emma:emma xmlns:emma="http://www.w3.org/2003/04/emma" version="1.0">
          <emma:interpretation id="{F3BBE452-0443-498F-8CFD-7803206544A7}" emma:medium="tactile" emma:mode="ink">
            <msink:context xmlns:msink="http://schemas.microsoft.com/ink/2010/main" type="paragraph" rotatedBoundingBox="12770,2606 16643,2666 16626,3693 12754,36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78C001-A712-46D0-9719-41C622C6117B}" emma:medium="tactile" emma:mode="ink">
              <msink:context xmlns:msink="http://schemas.microsoft.com/ink/2010/main" type="line" rotatedBoundingBox="12770,2606 16643,2666 16626,3693 12754,3633"/>
            </emma:interpretation>
          </emma:emma>
        </inkml:annotationXML>
        <inkml:traceGroup>
          <inkml:annotationXML>
            <emma:emma xmlns:emma="http://www.w3.org/2003/04/emma" version="1.0">
              <emma:interpretation id="{082AB8F0-31EF-4058-B4DA-7851B09972AC}" emma:medium="tactile" emma:mode="ink">
                <msink:context xmlns:msink="http://schemas.microsoft.com/ink/2010/main" type="inkWord" rotatedBoundingBox="12767,2801 15702,2847 15692,3515 12756,3469"/>
              </emma:interpretation>
              <emma:one-of disjunction-type="recognition" id="oneOf0">
                <emma:interpretation id="interp0" emma:lang="en-US" emma:confidence="1">
                  <emma:literal>Duration</emma:literal>
                </emma:interpretation>
                <emma:interpretation id="interp1" emma:lang="en-US" emma:confidence="0">
                  <emma:literal>Deration</emma:literal>
                </emma:interpretation>
                <emma:interpretation id="interp2" emma:lang="en-US" emma:confidence="0">
                  <emma:literal>Diration</emma:literal>
                </emma:interpretation>
                <emma:interpretation id="interp3" emma:lang="en-US" emma:confidence="0">
                  <emma:literal>Duvation</emma:literal>
                </emma:interpretation>
                <emma:interpretation id="interp4" emma:lang="en-US" emma:confidence="0">
                  <emma:literal>Daration</emma:literal>
                </emma:interpretation>
              </emma:one-of>
            </emma:emma>
          </inkml:annotationXML>
          <inkml:trace contextRef="#ctx0" brushRef="#br0">26 118 1333 0,'4'-18'492'0,"-4"4"-44"0,0 14-42 0,4-23-39 16,-4 14-24-16,0 9-26 0,7-19-51 0,1 11 0 16,-1 0-30-16,-7 8-13 0,19-12-14 15,-4 8-22-15,0 0 8 0,0 4-19 0,-15 0-17 16,42 8-18-16,-23-2-28 0,11 1 2 16,-4 5-13-16,4 0-10 0,-3 1 13 0,-1 2-18 15,8 6-20-15,-11 1-6 0,7 1-2 16,-11-2-8-16,3 2 47 0,-3 2-63 15,-11 1-14-15,11 1 25 0,-8 0 8 0,-7-2-13 16,3-1-8-16,-7 0 3 0,0 1 23 0,-7-3-11 16,-1 3 11-16,-7-2 26 0,-4-1-27 15,4-1 12-15,-4-2-6 0,-7 0-16 0,-4-4-38 16,7-1-15-16,-11-2-33 0,0-2-16 16,4-2-76-16,-4-2-29 0,8-2-23 0,-1-4-71 15,-3 0-187-15,11-4-239 0,-3-2-286 0,3-5 67 16,0 1 99-16,0 0 85 0,8-2 72 15,-4-1 86-15,0 1 19 0</inkml:trace>
          <inkml:trace contextRef="#ctx0" brushRef="#br0" timeOffset="-378.4358">90 151 1400 0,'0'0'532'0,"-7"-11"-53"16,7 11-3-16,0 0-59 0,-4-12 3 0,4 12-34 15,0 0-32-15,0 0-32 0,-8-10-35 0,8 10-11 16,0 0-20-16,0 0-20 0,0 0-14 16,0 0 24-16,0 0-49 0,-7 32 11 0,7-32-24 15,0 26-13-15,0-11-7 0,4 4 23 0,-1-2-13 16,-3 6-79-16,0-1-3 15,4 0-15-15,-4 0 15 0,4 0 10 0,0 0-20 0,-4-4-25 16,0 1-57-16,0-2 0 0,7-1 0 16,-7 0 0-16,0-1 0 0,0-2 0 15,0-13 0-15,8 28 0 0,-8-15 0 0,0-13 0 16,0 21-103-16,0-12-107 0,0-9-33 16,7 17-56-16,-7-17-78 0,0 17-150 0,0-17-126 15,0 0-314-15,4 19 58 0,-4-19 113 0,0 10 102 16,0-10 1-16,0 0 73 0,0 0 75 15,0 0 100-15</inkml:trace>
          <inkml:trace contextRef="#ctx0" brushRef="#br0" timeOffset="657.6002">573 444 1446 0,'0'0'578'15,"0"-15"-58"-15,0 15-67 0,0 0-49 0,0 0-20 16,0 0-7-16,0 0-65 0,0 0-20 0,0 0-16 15,0 0-5-15,-8 44-33 0,8-44-43 16,0 23-6-16,0-9-5 0,8-1-32 0,-1 1-32 16,-3-2-2-16,4 0-24 0,-1-2-30 15,1 0 8-15,-1-2-36 0,1-1-16 0,7 0-25 16,-15-7 16-16,19 6-11 0,-12-4-29 0,-7-2-17 16,23 0 5-16,-23 0 6 15,19-6-6-15,-4-3 38 0,-8-1-25 0,5-3 2 0,-5-1-2 16,1-5-8-16,-8 2 11 0,7 4 17 0,-7-2 44 15,8 1 0-15,-4 1 12 0,-4 13 37 16,0-20 4-16,0 20 9 0,3-18-42 16,-3 18 5-16,0 0 19 0,0 0-9 0,0 0-4 15,0 0 17-15,0 0 9 0,0 0-9 16,0 0-48-16,8 40 15 0,-4-25 16 0,-4-1-11 16,4 1-23-16,-1 0-35 0,5-1 2 15,-8 2-54-15,15-2-18 0,-11-3-43 0,7 1-62 16,-3-2-25-16,-5 1-56 0,5-4-70 0,7 0-135 15,-15-7-111-15,15 9-329 16,-15-9 56-16,11 3 138 0,-11-3 12 0,0 0 86 0,0 0 63 16,0 0 38-16,27-15 55 0</inkml:trace>
          <inkml:trace contextRef="#ctx0" brushRef="#br0" timeOffset="1009.4699">927 459 1295 0,'0'0'496'0,"-3"-17"-22"0,3 17-36 16,0 0-62-16,0 0-23 0,0 0-20 0,0 0-29 15,0 0-12-15,0 0-51 0,0 0-21 16,0 0-54-16,0 0 19 0,18 41-24 0,-10-28-5 16,0 1-10-16,-1-1-36 0,1 4-1 0,-1-3-8 15,-3-1-6-15,3 1-24 0,1 1 11 16,0-3 13-16,-1 0-13 0,-3-2 36 0,3 0-1 16,-7-10 14-16,8 13 28 0,-8-13 12 15,0 11 44-15,0-11-15 0,0 0-21 16,0 0 5-16,0 0-33 0,0 0 13 0,0 0-143 15,0 0-21-15,0 0 0 0,0 0 0 16,0 0 0-16,0-41 0 0,0 41 0 0,0-22 0 16,0 22 0-16,7-25 0 0,-7 13 0 0,0-1 0 15,0 13 0-15,12-24 0 0,-8 12 0 16,3 2 0-16,-7 10 0 0,11-19-131 0,-3 10-128 16,-1 3-53-16,5-1-21 0,-12 7-43 0,19-10-51 15,-8 7-29-15,-11 3-58 0,26-2 14 16,-14 1-370-16,-12 1 56 0,34 3 87 15,-19 0 51-15,-4 2 65 0,8 0 65 0,0 1 34 0</inkml:trace>
          <inkml:trace contextRef="#ctx0" brushRef="#br0" timeOffset="1453.407">1448 503 1305 0,'4'-14'448'16,"-4"14"-5"-16,3-13-29 0,-3 13-25 0,0 0 21 15,-7-24-29-15,7 24 37 0,-12-18-55 16,5 10 11-16,7 8-39 0,-19-18 21 0,11 10-36 15,-3 3-41-15,-4-2 2 0,15 7-32 0,-23-6-62 16,12 6 2-16,11 0-30 0,-26 8 10 16,14 0-39-16,-3 4-17 0,4 4-3 0,0-1-26 15,-1 2 3-15,5-1-2 0,3 3-19 16,0-2-19-16,4-2-47 0,0 2 0 16,4-4 0-16,-4 3 0 0,8-3 0 0,-1-1 0 15,1 0 0-15,3-3 0 0,0-2 0 16,1 0 0-16,-1-1 0 0,4-1 0 0,-15-5 0 15,23 1 0-15,-23-1 0 0,19-4 0 0,-12-4 0 16,4-2 0-16,-3 0 0 0,3-3 0 16,-7-2 0-16,-4-3 0 0,8 4 0 0,-8-1 0 15,7-1 0-15,-7 16 0 0,4-25 0 16,-4 15 0-16,0 10 0 0,4-21 0 16,-4 21 0-16,0-13 0 0,0 13 0 0,0 0 0 15,0 0 0-15,0 0 0 0,0 0 0 16,0 0 0-16,0 0 0 0,0 0 0 0,3 45 0 15,1-30 0-15,0-3 0 0,0 4 0 0,0-3 0 16,3 2 0-16,-7-3 0 0,8 2 0 16,7-2 0-16,-8-2 0 0,1-1-315 0,3-2-266 15,4 2-533-15,0-3 83 0,-3 0 96 0,3-3 119 16,0-1 68-16,-15-2 32 0,26-4 106 16,-11 1 55-16,4-7 87 0</inkml:trace>
          <inkml:trace contextRef="#ctx0" brushRef="#br0" timeOffset="13894.5769">1550 517 1075 0,'0'-6'460'0,"0"6"-7"0,-12-13-7 0,12 13-16 16,0 0-36-16,-4-12-41 0,4 12-23 0,0 0-43 15,0 0-18-15,0 0-13 0,16-16-31 16,-1 10-30-16,4 5-16 0,-4-1 0 0,7 0-28 16,-3 1-46-16,4 1-18 0,3-3-41 15,4 2-46-15,-7 2-56 0,7-2-29 0,-7-1-53 16,-1 4-82-16,-3-2-128 0,11-10-110 15,-11 10-405-15,0 0 62 0,0-2 59 16,-19 2 102-16,26-3 25 0,-14 0 96 0</inkml:trace>
          <inkml:trace contextRef="#ctx0" brushRef="#br0" timeOffset="13709.0382">1814 320 1694 0,'0'0'571'0,"0"0"-57"0,0-15-35 16,0 15-54-16,0 0-31 0,0 0-15 15,0 0-31-15,0 0-33 0,0 0-11 0,-12 58-19 16,12-36-50-16,0 3-35 0,0 1-6 0,0-1-20 15,0 0-28-15,8-1-5 0,-8 2-72 16,4-5-41-16,-4 3-41 0,3-4-22 0,1-3-78 16,-4-2-53-16,4-2-47 0,0 2-66 0,-4-15-159 15,0 18-86-15,0-18-344 0,0 0 80 16,0 15 25-16,0-15 108 0,0 0 48 16,0 0 92-16,0 0 32 0,-34-11 78 15</inkml:trace>
          <inkml:trace contextRef="#ctx0" brushRef="#br0" timeOffset="14100.5885">2066 341 1725 0,'0'0'524'0,"0"0"14"16,0 0-41-16,0 0 4 0,0 0-45 0,0 0-16 15,0 49-41-15,0-31-7 0,0 3-39 16,0 2-35-16,0 1-14 0,0 2-9 16,0-1-60-16,4-1 11 0,-4-1-72 0,4-1-82 15,-4-3-38-15,0-3-85 0,7 2-38 16,-7-5-77-16,8-1-82 0,-1-2-317 0,-7-10-532 16,12 12 99-16,-12-12 113 0,11 3 63 0,-11-3 86 15,0 0 112-15,0 0 23 0,11-20 71 16</inkml:trace>
          <inkml:trace contextRef="#ctx0" brushRef="#br0" timeOffset="14271.7372">2100 195 1817 0,'-4'-16'530'16,"4"16"-49"-16,0-15-54 0,0 15-48 0,-3-14-66 15,3 14-93-15,0 0-57 0,0 0-58 16,0 0-41-16,0 0-130 0,0 0-152 0,0 0-148 15,0 0-414-15,7 51 45 0,1-31 67 0,-5 2 66 16,5 2 108-16,3-2-2 0</inkml:trace>
          <inkml:trace contextRef="#ctx0" brushRef="#br0" timeOffset="14613.7477">2424 481 1369 0,'0'0'589'15,"-15"-18"-26"-15,15 18-31 0,-18-5-15 0,18 5-41 16,-23-3-66-16,23 3 10 0,-23 9-47 16,12 0-35-16,-4 1-28 0,4 3-5 0,-1 1-52 15,1-1-33-15,7 1 8 0,-7 1-39 0,11-2-4 16,0 3-4-16,0-16-24 0,11 24-14 16,-3-14-23-16,-1-1-17 0,5 2 22 15,-1-3-40-15,4-2-85 0,0 0 0 0,-4-3 0 16,8 1 0-16,-19-4 0 0,27 0 0 15,-27 0 0-15,22-9 0 0,-10 2 0 0,-5 0 0 0,-3-5 0 16,-4-2 0-16,7-1 0 16,-7 15 0-16,-7-31 0 0,3 16 0 0,-3-1 0 0,-5 0 0 15,1 1 0-15,-8 3 0 0,4 2 0 16,-8 0 0-16,8 3-21 0,4 2-332 16,-4-4-223-16,15 9-574 0,-19 0 109 0,19 0 99 15,0 0 110-15,-23 7 64 0,23-7 120 16,0 0 14-16,0 0 86 0,0 0 64 0</inkml:trace>
          <inkml:trace contextRef="#ctx0" brushRef="#br0" timeOffset="15116.4276">2621 371 1415 0,'3'-8'571'0,"-3"8"-29"16,0 0-55-16,0 0-49 0,8-10-31 15,-8 10-44-15,0 0-10 0,0 0-40 0,0 0-37 16,0 0 6-16,11 29-67 0,-7-16 20 16,-4 2-15-16,0 2-28 0,8 0-23 0,-5 2-15 15,-3-1-14-15,4 0-17 0,0 0 3 0,-4 1-11 16,0-3-20-16,4 1-6 0,-1 0-9 16,-3-2 12-16,4-1-21 0,-4-14 37 15,0 22-11-15,0-22 31 0,0 16 28 0,0-16-23 16,0 0-127-16,-4 15-6 0,4-15 0 15,0 0 0-15,0 0 0 0,-15 4 0 0,15-4 0 16,0 0 0-16,0 0 0 0,0 0 0 16,-19-29 0-16,19 29 0 0,-3-20 0 0,-1 8 0 15,4 12 0-15,4-28 0 0,-1 12 0 0,1 1 0 16,0 0 0-16,4 1 0 0,-1 2 0 16,-3-1 0-16,3 3 0 0,5-1 0 0,-9 2 0 15,13 0 0-15,-16 9 0 0,15-10 0 0,-15 10 0 16,18-7 0-16,-18 7 0 0,16 0 0 15,-16 0 0-15,18 4 0 0,-18-4 0 0,15 12 0 16,-3-4 0-16,-1 0 0 0,-3 1 0 16,-1 1 0-16,-3 0 0 0,-4-10 0 15,8 20 0-15,-1-7 0 0,-7-13 0 0,8 18-85 16,-5-8-163-16,-3-10-6 0,4 19-25 0,0-9-82 16,0 2-197-16,-1 0-460 0,-3-12 94 15,12 18 107-15,-8-10 82 0,3 1 72 0,-7-9 47 16,19 13 68-16,-12-6 28 0,9-2 136 15</inkml:trace>
        </inkml:traceGroup>
        <inkml:traceGroup>
          <inkml:annotationXML>
            <emma:emma xmlns:emma="http://www.w3.org/2003/04/emma" version="1.0">
              <emma:interpretation id="{C5C0E60E-8A80-4C02-8FAE-0654DA976E15}" emma:medium="tactile" emma:mode="ink">
                <msink:context xmlns:msink="http://schemas.microsoft.com/ink/2010/main" type="inkWord" rotatedBoundingBox="15868,2654 16643,2666 16626,3693 15852,3681"/>
              </emma:interpretation>
              <emma:one-of disjunction-type="recognition" id="oneOf1">
                <emma:interpretation id="interp5" emma:lang="en-US" emma:confidence="1">
                  <emma:literal>()</emma:literal>
                </emma:interpretation>
                <emma:interpretation id="interp6" emma:lang="en-US" emma:confidence="0">
                  <emma:literal>().</emma:literal>
                </emma:interpretation>
                <emma:interpretation id="interp7" emma:lang="en-US" emma:confidence="0">
                  <emma:literal>(),</emma:literal>
                </emma:interpretation>
                <emma:interpretation id="interp8" emma:lang="en-US" emma:confidence="0">
                  <emma:literal>(.)</emma:literal>
                </emma:interpretation>
                <emma:interpretation id="interp9" emma:lang="en-US" emma:confidence="0">
                  <emma:literal>l)</emma:literal>
                </emma:interpretation>
              </emma:one-of>
            </emma:emma>
          </inkml:annotationXML>
          <inkml:trace contextRef="#ctx0" brushRef="#br0" timeOffset="15994.588">3213-98 1469 0,'15'-7'545'0,"-15"7"-41"0,0 0-48 0,7-8-31 16,-7 8-36-16,0 0-28 0,0 0-18 0,0 0-10 15,0 0-6-15,0 0-43 0,0 0-15 16,-22 44-17-16,14-28 13 0,-3 1-17 0,-1 4-30 16,1-1-41-16,0 4 12 0,0-1-30 15,3 4 5-15,-3 4-11 0,3-3-25 0,1 1-5 16,3 3 23-16,0 1-31 0,0-2 26 15,4-2-133-15,0 2-8 0,0-3 0 16,4 4 0-16,0-1 0 0,3-1 0 0,-3 0 0 16,7-1 0-16,1 0 0 0,-1-2 0 0,-3-2 0 15,10-1 0-15,-6-4 0 0,-5 1 0 16,5-5 0-16,6 2 0 0,-6-4-208 0,3 1-53 16,0-3-79-16,-4 2-183 0,4-6-283 0,-3-1-192 15,-1-2 212-15,0-1-36 0,-11-4 88 16,19 5 84-16,-19-5 51 0,23-2 76 15,-23 2 14-15</inkml:trace>
          <inkml:trace contextRef="#ctx0" brushRef="#br0" timeOffset="16660.6092">3605-115 1233 0,'-8'-7'423'0,"8"7"-9"16,-7-10-20-16,7 10-17 0,0 0-32 0,-12-10-35 15,12 10-10-15,0 0-34 0,0 0-36 16,0 0 0-16,0 0 3 0,0 0-10 15,0 0-23-15,0 0 7 0,0 0-10 0,8 42 0 16,-4-29-20-16,3 3-11 0,5 2-7 16,-1 6-18-16,4 0 7 0,-4 0-30 0,4 1 13 15,0 0-37-15,-3 6-4 0,10 1-24 0,-3 0 27 16,4-1 4-16,-8 0-23 0,4 3 5 16,-4-2-22-16,0-4-11 0,-4 0-26 0,1-1 31 15,-1 0-17-15,-4 0 9 0,1-4-17 0,-4 1-8 16,0-1 7-16,-4-1-2 0,0 2-20 15,0 0 10-15,-4-2 5 0,-4 0-6 16,1 0 14-16,-1-2-18 0,1 0 17 0,-5 1-35 16,5-1 15-16,-5-2-12 0,5 1 17 15,-4-2-20-15,3-5 27 0,1 2-9 0,-1-1 20 16,0-3-23-16,5 0 16 0,3-10 17 16,-12 17 24-16,5-10-44 0,7-7 25 0,-4 10-51 15,4-10-2-15,0 0-26 0,-11 10-7 0,11-10-67 16,0 0-77-16,0 0-64 0,0 0-51 15,-8 7-218-15,8-7-521 0,0 0 99 0,0 0 71 16,0 0 83-16,-15 3 125 0,15-3 61 0,0 0 44 16,-19 4 31-16,19-4 59 0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57:35.401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84364A-1F5F-44C2-925B-BB0F05343A97}" emma:medium="tactile" emma:mode="ink">
          <msink:context xmlns:msink="http://schemas.microsoft.com/ink/2010/main" type="writingRegion" rotatedBoundingBox="22739,2255 29773,2505 29393,13214 22360,12964"/>
        </emma:interpretation>
      </emma:emma>
    </inkml:annotationXML>
    <inkml:traceGroup>
      <inkml:annotationXML>
        <emma:emma xmlns:emma="http://www.w3.org/2003/04/emma" version="1.0">
          <emma:interpretation id="{6E40ADED-0D88-4DF7-B21E-E1AB99118E9D}" emma:medium="tactile" emma:mode="ink">
            <msink:context xmlns:msink="http://schemas.microsoft.com/ink/2010/main" type="paragraph" rotatedBoundingBox="22719,2333 29751,2415 29737,3684 22704,36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3F1DA2-30AF-436A-A8A1-432415F6847A}" emma:medium="tactile" emma:mode="ink">
              <msink:context xmlns:msink="http://schemas.microsoft.com/ink/2010/main" type="line" rotatedBoundingBox="22719,2333 29751,2415 29737,3684 22704,3602"/>
            </emma:interpretation>
          </emma:emma>
        </inkml:annotationXML>
        <inkml:traceGroup>
          <inkml:annotationXML>
            <emma:emma xmlns:emma="http://www.w3.org/2003/04/emma" version="1.0">
              <emma:interpretation id="{3F0F245A-6B53-4885-8983-23A25974AD19}" emma:medium="tactile" emma:mode="ink">
                <msink:context xmlns:msink="http://schemas.microsoft.com/ink/2010/main" type="inkWord" rotatedBoundingBox="22719,2333 28563,2401 28551,3427 22707,3359"/>
              </emma:interpretation>
              <emma:one-of disjunction-type="recognition" id="oneOf0">
                <emma:interpretation id="interp0" emma:lang="en-US" emma:confidence="1">
                  <emma:literal>calandarduration</emma:literal>
                </emma:interpretation>
                <emma:interpretation id="interp1" emma:lang="en-US" emma:confidence="0">
                  <emma:literal>calandardaration</emma:literal>
                </emma:interpretation>
                <emma:interpretation id="interp2" emma:lang="en-US" emma:confidence="0">
                  <emma:literal>calandaduration</emma:literal>
                </emma:interpretation>
                <emma:interpretation id="interp3" emma:lang="en-US" emma:confidence="0">
                  <emma:literal>calanderduration</emma:literal>
                </emma:interpretation>
                <emma:interpretation id="interp4" emma:lang="en-US" emma:confidence="0">
                  <emma:literal>-calandarduration</emma:literal>
                </emma:interpretation>
              </emma:one-of>
            </emma:emma>
          </inkml:annotationXML>
          <inkml:trace contextRef="#ctx0" brushRef="#br0">1395 7 1087 0,'-15'-12'489'0,"7"7"-48"0,8 5 19 0,-19-11-63 16,8 8-3-16,11 3 0 0,-19-4 6 15,19 4-57-15,-19 1-46 0,19-1-13 0,-26 8 0 16,18-1-54-16,-3 2-4 0,0 1-1 16,-1 3-41-16,5 1-2 0,-1 1-6 0,1 2-32 15,7-2-14-15,-4 0-2 0,0 0-5 0,4-15 5 16,4 31-25-16,4-16 1 0,-5-3-4 16,9-2-38-16,-5 0 38 0,8-4-31 0,0 2 28 15,1-1-33-15,-1-3 28 0,0-2-33 0,0-1 13 16,-15-1 4-16,26-1-29 0,-11-4-47 15,-3 0 0-15,-1-2 0 0,-4-3 0 0,1-2 0 16,-4 1 0-16,3-3 0 0,-3 0 0 16,-4 14 0-16,4-23 0 0,-4 23 0 15,0-19 0-15,4 9 0 0,-4 10 0 0,0 0 0 16,-4-23 0-16,4 23 0 0,0 0 0 16,0 0 0-16,-11-7 0 0,11 7 0 0,0 0 0 15,0 0 0-15,0 0 0 0,0 0 0 0,0 51 0 16,3-38 0-16,1 0 0 0,0 1 0 15,3-2 0-15,-3 1 0 0,4-1 0 0,3-2 0 16,-3 2 0-16,3 2-395 0,0-6-792 0,0-1 170 16,5-3 50-16,-9 0 76 15,-7-4 87-15,23 4 72 0,-23-4 123 0,0 0 8 0,22-9 45 16</inkml:trace>
          <inkml:trace contextRef="#ctx0" brushRef="#br0" timeOffset="432.0598">1587-25 1571 0,'0'0'625'0,"-11"-8"-52"0,11 8-48 0,0 0-85 16,0 0-2-16,0 0-39 0,0 0-46 15,0 0-51-15,0 0-28 0,0 0-20 0,-8 36-11 16,12-20-43-16,-4-16 4 0,8 32-45 16,-1-12 10-16,1-2-31 0,-4 1-28 0,3 1-2 15,-3-4 7-15,3-1-43 0,-3 0 17 16,0-1-7-16,0-3 20 0,-1 1 16 15,-3-12 28-15,8 17 26 0,-8-17-1 0,0 14-132 16,0-14-39-16,0 0 0 0,0 0 0 0,0 0 0 16,0 0 0-16,0 0 0 0,0 0 0 15,0 0 0-15,0 0 0 0,0 0 0 0,-15-43 0 16,15 43 0-16,0-23 0 0,4 7 0 0,-4 16 0 16,3-27 0-16,1 14 0 0,0 0 0 15,0-1 0-15,3 6 0 0,1-3 0 0,-8 11 0 16,15-14 0-16,-8 10 0 0,-7 4 0 0,23-2 0 15,-23 2 0-15,19 5 0 0,-19-5 0 16,23 14 0-16,-12-6 0 0,0 2 0 16,-3 2 0-16,3 0 0 0,-3-1 0 15,-1 3 0-15,1-2 0 0,-1 0 0 0,1 0 0 16,-1-4 0-16,1 2 0 0,-1 0 0 0,5 0-159 16,-5-1-857-16,5-3-154 0,-1 0 156 15,-11-6 93-15,23 7 102 0,-12-7 76 0,-11 0 91 16,34-6 73-16,-19 2 21 0,4 1 74 0</inkml:trace>
          <inkml:trace contextRef="#ctx0" brushRef="#br0" timeOffset="1163.0582">2202 74 1520 0,'0'0'578'15,"-4"-18"-22"-15,-3 7-52 0,7 11 8 16,-12-16-54-16,1 9-23 0,3 0-25 0,-7 2-44 16,15 5-18-16,-22-2-25 0,22 2-49 0,-30 9-16 15,14-3-30-15,1 5-13 0,0 0-49 16,4 3 21-16,0 1-36 0,-1 2-15 0,5 2-44 16,3-6 8-16,0 4-13 0,4-3-10 15,0-14-11-15,8 28 34 0,-4-12-56 16,3-4-44-16,4-2 0 0,-3-2 0 0,3-1 0 0,1-3 0 15,-1 2 0-15,4-3 0 16,-15-3 0-16,23-1 0 0,-23 1 0 0,22-11 0 16,-10 1 0-16,-1-3 0 0,-4-6 0 0,1-1 0 15,0-4 0-15,-5-4-29 0,1-3-17 16,0-3 44-16,-4 4-29 0,0-7 26 0,-4 1-18 16,0 1 25-16,-3-2 27 0,3 1-50 15,-4-4 49-15,-3 6 16 0,4 0 10 0,-5 4-54 16,8-3 0-16,-7 4 0 0,4-1 0 0,-1 7 0 15,1 2 0-15,3 1 0 0,0 4 0 16,0 0 0-16,-3 4 0 0,3-1 0 0,4 13 0 16,-4-14 0-16,4 14 0 0,0 0 0 15,0 0 0-15,0 0 0 0,0 0 0 0,0 0 0 16,0 0 0-16,0 0 0 0,0 0 0 16,0 55 0-16,0-37 0 0,4 6 0 0,0 0 0 15,3 4 0-15,-3 1 0 0,4-1 0 16,3 1 0-16,-4 0 0 0,1 1 0 0,3 1 0 15,1-1 0-15,-1-1 0 0,0 0 0 16,1-2 0-16,-1 2 0 0,4-4 0 0,-8 0 0 16,9-2 0-16,-5-2 0 0,0-1 0 0,-3-3 0 15,7 0-190-15,-4 0-248 0,0-9-209 16,1 7-467-16,-1-3 116 0,0-2 74 0,-3 0 82 16,7-1 143-16,-4 0 44 0,-3-5 74 0,7 3 38 15,-4-2 39-15</inkml:trace>
          <inkml:trace contextRef="#ctx0" brushRef="#br0" timeOffset="1575.9464">2602 98 1510 0,'3'-12'514'0,"-3"12"-7"15,0-22 10-15,0 22-28 0,-7-25-36 16,3 15-10-16,-3-2 5 0,-1 2-44 0,8 10-15 16,-15-17-53-16,4 10-14 0,-1 0-45 0,1 4-19 15,11 3-20-15,-30 0-48 0,30 0 2 16,-27 8-16-16,12-1-25 0,4 5-13 0,-4 1-25 15,7 4 13-15,1 2-126 0,-1-1 0 16,5 3 0-16,-1-2 0 0,4-1 0 16,4-1 0-16,-1 0 0 0,1-2 0 0,4-1 0 15,3-3 0-15,0 0 0 0,1-1 0 0,-1-2 0 16,4-3 0-16,-4-2 0 0,4-1 0 16,-15-2 0-16,23-2-31 0,-12-5 13 0,1-1-41 15,-1-2 23-15,-4-6 34 0,1-2-16 16,-4 3-3-16,0-2 16 0,-1 2 46 0,1 1-5 15,0-1 13-15,-4 15 15 0,0-22-64 0,0 22 0 16,4-19 0-16,-4 19 0 0,0 0 0 16,0 0 0-16,0 0 0 0,0 0 0 15,0 0 0-15,0 0 0 0,0 0 0 0,11 43 0 16,-7-28 0-16,-1 0 0 0,5 0 0 16,-4 1 0-16,3-1 0 0,1-2 0 0,-1 1-82 15,1-3-210-15,3 1-161 0,-7-3-205 0,4 0-392 16,-1-2 52-16,-7-7 95 0,19 7 101 15,-19-7 65-15,15 2 100 0,-15-2 38 0,0 0 64 16</inkml:trace>
          <inkml:trace contextRef="#ctx0" brushRef="#br0" timeOffset="1898.4734">2805 3 1492 0,'0'-15'606'0,"0"15"-48"0,0 0-38 0,0-16-52 15,0 16-58-15,0 0-49 0,0 0-33 0,0 0-19 16,0 0-2-16,0 0-61 0,0 0-28 15,12 48-6-15,-9-31-63 0,1 2 22 0,0 1-2 16,0 0-23-16,3 0-41 0,-3 1 10 16,0-4-23-16,0-2 11 0,-1 0-62 0,-3-1 28 15,4-2 51-15,-4-12 49 0,0 16-13 0,0-16 0 16,0 0-7-16,0 0 25 0,0 0-102 16,0 0-72-16,0 0 0 0,0 0 0 0,0 0 0 15,0 0 0-15,-30-27 0 0,26 12 0 16,0 0 0-16,4-6 0 0,0 5 0 0,0-3 0 15,0-1 0-15,0 5 0 0,4-4 0 0,4 4 0 16,-1 0 0-16,-3 3 0 0,7 0 0 16,-3 2 0-16,7 0-29 0,-4 4-480 15,1 2-187-15,3 2-425 0,3 1 104 0,1 1 83 16,0 0 112-16,4 3 88 0,-1 1 114 16,1 2 9-16,0 0 47 0,3 1 73 0</inkml:trace>
          <inkml:trace contextRef="#ctx0" brushRef="#br0" timeOffset="-4195.1752">0 0 240 0,'11'8'64'16,"-11"-8"5"-16,11 7-94 0</inkml:trace>
          <inkml:trace contextRef="#ctx0" brushRef="#br0" timeOffset="-3644.6052">377 54 1364 0,'0'0'473'16,"0"0"9"-16,-12-29-42 0,5 21-38 15,7 8 5-15,-15-17-11 0,7 8-17 0,1 1-13 16,7 8 0-16,-23-11-38 0,12 5-44 0,-1 1-15 16,12 5-31-16,-22-7-79 0,22 7 56 15,-23 2-18-15,23-2-46 0,-26 7 13 0,14-1-49 16,-3 3-3-16,4-1 16 0,0 3-12 15,-1 0-22-15,5 1-22 0,-1 0-5 16,1 3-9-16,3-2-4 0,0 3 5 0,0-3-18 16,4-13-5-16,4 27 15 0,-4-13-31 0,8-2 52 15,-4 0-56-15,-4-12-16 0,11 22 0 16,-7-14 0-16,3 2 0 0,-7-10 0 0,15 16 0 16,-7-9 0-16,-8-7 0 0,11 12 0 0,-7-5 0 15,-4-7 0-15,11 9 0 0,-11-9 0 16,8 10-154-16,-8-10-107 0,0 0-59 0,11 12-131 15,-11-12-171-15,8 9-366 0,-8-9 31 16,11 4 117-16,-11-4 67 0,0 0 108 16,19 2 43-16,-19-2 54 0,15 3 79 0,-15-3 25 15</inkml:trace>
          <inkml:trace contextRef="#ctx0" brushRef="#br0" timeOffset="-3127.4281">663 152 1466 0,'0'0'558'0,"-3"-27"18"0,3 27-36 15,-8-15-10-15,0 6-41 0,8 9-54 16,-7-15-18-16,7 15-10 0,-11-10-69 0,11 10 5 15,-16-9-43-15,16 9-32 0,-15-1-53 0,15 1 1 16,0 0-17-16,-22 12-50 0,14-5 22 16,8-7-56-16,-15 18 3 0,11-10-5 0,1 4-19 15,3-12 4-15,-4 21-62 0,0-11-36 16,4-10 0-16,4 20 0 0,-4-20 0 0,7 18 0 16,1-9 0-16,-1 0 0 0,-7-9 0 15,23 10 0-15,-12-5 0 0,1-2 0 16,-12-3 0-16,19 4 0 0,-19-4 0 0,22-6 0 15,-22 6 0-15,15-9 0 0,-7 5 0 0,-8 4 0 16,15-12 0-16,-15 12 0 0,7-13 0 16,-7 13 0-16,12-11 0 0,-12 11 0 0,4-8 0 15,-4 8 0-15,0 0 0 0,7-10 0 0,-7 10 0 16,0 0 0-16,0 0 0 0,0 0 0 16,0 0 0-16,23 15 0 0,-23-15 0 0,7 14 0 15,1-8 0-15,-1 3 0 16,5-1 0-16,-12-8 0 0,15 15 0 0,-8-8 0 0,1 2 0 15,3-3-208-15,-11-6-127 0,15 13-121 0,-7-9-171 16,-8-4-397-16,15 8 87 16,-15-8 72-16,11 6 90 0,-11-6 78 0,0 0 111 15,19-2 23-15,-19 2 72 0,11-12 58 0</inkml:trace>
          <inkml:trace contextRef="#ctx0" brushRef="#br0" timeOffset="-2698.6357">882-369 1180 0,'0'0'499'0,"-4"-22"-10"15,4 22-21-15,-4-18-15 0,4 18-15 16,-3-15 12-16,3 15-30 0,-4-12-31 16,4 12-46-16,0 0-54 0,0-15 21 0,0 15-31 15,0 0-36-15,0 0 44 0,0 0-93 16,0 0 21-16,0 0 1 0,0 0-1 0,0 0-16 15,0 56-9-15,0-41 4 0,4 7-48 0,-1 0-61 16,1 1-85-16,0 3 0 0,0 0 0 16,0 5 0-16,-1-1 0 0,5 3 0 0,-4-1 0 15,3-2 0-15,1 0 0 0,-5 1 0 0,1-1 0 16,4-3 0-16,-4-3 0 0,-1 2 0 16,1-4 0-16,0 0 0 0,0-3 0 0,-1-1 0 15,1-3 0-15,0 0 0 0,0-3 0 16,-4 1 0-16,0-13 0 0,4 18 0 15,-4-18 0-15,7 18 0 0,-7-18 0 0,0 13 0 16,0-13 0-16,4 12 0 0,-4-12 0 16,0 0 0-16,4 16 0 0,-4-16 0 0,0 0 0 15,0 0 0-15,3 13 0 0,-3-13 0 0,0 0-118 16,4 10-497-16,-4-10-444 0,0 0 43 16,0 0 112-16,0 0 105 0,8 8 62 0,-8-8 36 15,0 0 112-15,0 0 16 0,0 0 71 0,0 0 5 16</inkml:trace>
          <inkml:trace contextRef="#ctx0" brushRef="#br0" timeOffset="2695.8388">3484 63 1418 0,'0'0'578'0,"-7"-26"-30"0,-1 16-41 16,0-2-13-16,1 2-16 0,-8 2-63 0,0-3-23 15,0 6-11-15,0 0-48 0,-4 4-22 16,0 2-26-16,0 2-39 0,0 4-21 0,0 2-23 16,0 1-5-16,1 4-30 0,2 1-26 15,5 3 12-15,0 1-53 0,3-1 0 16,1 1 10-16,7-2-18 0,0 2-25 0,0-4-19 15,4 0 6-15,3 0-44 0,-3-3-10 0,7-2-33 16,0 0-23-16,-3-2-11 0,3-2-7 16,4-2-26-16,-15-4 5 0,23 4 1 0,-23-4-39 15,30-7 40-15,-18 0-40 0,-1-1 59 16,4-5-33-16,-4-4 17 0,-3-4-5 0,3 1 11 16,-3-2 45-16,-1-3-19 0,-3-5 42 15,0-1-4-15,-4-3-14 0,0 5 27 0,-4-6 22 16,0-3 3-16,0-5-21 0,-3 2 37 0,-1 0 14 15,-3-5 21-15,3 2-17 0,1-4 7 16,-4 3 10-16,3-1 41 0,-3 2-26 0,3 4 42 16,4 9-27-16,-3-1 14 0,3 9 48 15,-3 1-53-15,3 1 4 0,0 8-17 16,4 13 15-16,0-18-43 0,0 18 10 0,0 0-59 16,0 0-18-16,0 0 0 0,0 0 0 0,0 48 0 15,0-26 0-15,4 4 0 0,0-1 0 16,-1 11 0-16,1 1 0 0,0 1 0 0,-4 0 0 15,7 4 0-15,-3-3 0 0,4 3 0 16,-1 2 0-16,5-2 0 0,-1-1 0 0,0-1 0 16,-3-2 0-16,3-5 0 0,0-3 0 0,1 1 0 15,-1-2 0-15,0-2 0 0,1-1 0 16,-1-1 0-16,4-4 0 0,-4-2 0 0,1-2-85 16,7-4-197-16,-8 1-73 0,4 1-142 15,0-5-609-15,0 0 90 0,0-3 120 16,-3-1 92-16,3 0 34 0,-8-1 104 0,-7-5 52 15,23 1 138-15,-23-1-33 0</inkml:trace>
          <inkml:trace contextRef="#ctx0" brushRef="#br0" timeOffset="3103.5446">3691-17 1640 0,'-3'-8'630'0,"3"8"-39"0,-8-14-71 15,8 14-41-15,0 0-29 16,0 0-38-16,0 0-64 0,0 0-33 0,0 0-26 0,0 0-7 15,-15 29-29-15,15-14-22 0,0-15-34 16,0 34-23-16,0-16 10 0,4 4-33 16,0-1 3-16,3 1-24 0,-3-4-15 0,3-1-35 15,1 0 25-15,0-3-36 0,-1-3 10 16,4 0-35-16,-3-4-11 0,3 1 23 0,-11-8-40 16,15 4-9-16,-15-4 37 0,0 0-19 0,23-9-17 15,-23 9-8-15,8-19 8 0,-5 4 25 16,1-2-7-16,-4-4-47 0,-4-1 3 0,4-1 23 15,-3 1-15-15,3 1 33 0,-4 5 11 16,4-1-34-16,-4 3 0 0,4-1 0 0,0 15 0 16,-4-20 0-16,4 20 0 0,0-14 0 15,0 14 0-15,0 0 0 0,0 0 0 16,0 0 0-16,0 0 0 0,0 0 0 0,19 36 0 16,-11-23 0-16,-1 4 0 0,1 2 0 0,3-1 0 15,-3 1 0-15,-1-1 0 0,4 1 0 16,1-2 0-16,-5 0 0 0,5-2-18 0,-1-1-307 15,4 1-193-15,0-5-628 0,-4-1 158 16,1-1 66-16,-1-3 90 0,-11-5 82 0,23 3 72 16,-23-3 99-16,15-3 50 0,-15 3 37 0</inkml:trace>
          <inkml:trace contextRef="#ctx0" brushRef="#br0" timeOffset="3419.3887">4004-15 1604 0,'0'-18'497'16,"0"18"-18"-16,0 0-54 0,-3-13-62 0,3 13-12 15,0 0-8-15,0 0-57 0,0 0-30 16,0 0-10-16,0 0-41 0,26 43 15 0,-22-28-56 16,3 3-8-16,1 3-23 0,0-1 10 0,-1 2-25 15,1 0 8-15,-5-2-39 0,5 0 15 16,-4-5 6-16,-1 1-4 0,5-3 7 0,-4 1 1 16,0-4 65-16,-4-10-24 0,0 13 47 0,0-13-67 15,0 0 77-15,0 0-13 0,0 0-31 16,0 0-45-16,0 0-26 0,0 0-95 0,0 0 0 15,-8-44 0-15,8 28 0 0,0-3 0 16,0-1 0-16,4-1 0 0,-4 3 0 16,4-2 0-16,-4 2 0 0,3 2 0 0,5 4 0 15,-8 0 0-15,0 12-216 0,11-15-150 16,-11 15-130-16,0 0-172 0,19 2-364 0,-19-2 103 16,0 0 97-16,26 6 57 0,-11-2 94 0,4 1 77 15,0-2 102-15,4-1-13 0,-1 1 55 16</inkml:trace>
          <inkml:trace contextRef="#ctx0" brushRef="#br0" timeOffset="4045.1695">4502-9 988 0,'0'0'473'0,"0"0"-10"0,-11-24-7 15,3 16 10-15,8 8-23 0,-15-17-21 16,4 10-23-16,0 1-56 0,11 6-15 0,-19-5-36 16,19 5-11-16,-27 1-48 0,16 6 5 0,0 0-64 15,0 4-40-15,-1 3 32 0,1 3-18 16,0 0-32-16,3 2 17 0,0 1-26 0,5 0-7 15,3 1-23-15,-4-3 38 0,4-1-61 16,4 0 33-16,-1-2-21 0,-3-1 6 0,4-3-31 16,8 0 10-16,-5-3-7 0,-7-8-6 0,15 12 18 15,-15-12-15-15,15 3 3 0,-15-3-11 16,19-5-5-16,-19 5 8 0,15-18-18 0,-7 6 10 16,3-5 3-16,-3-3 17 0,-5-1-45 15,1-1 35-15,4 2-2 0,-5 0 10 16,1 3 26-16,0 0-3 0,-4 3-53 0,4 1-16 15,-4 13 0-15,4-15 0 0,-4 15 0 0,0 0 0 16,0 0 0-16,0 0 0 0,0 0 0 16,15 28 0-16,-8-12 0 0,-3 1 0 0,3 3 0 15,-3 2 0-15,4-2 0 0,-1 2 0 16,1-3 0-16,-1 1 0 0,1-3 0 0,3 0 0 16,-3-4 0-16,-1-1 0 0,5-2-21 0,-5-1-212 15,5-2-25-15,-12-7 7 16,15 6-36-16,-15-6-23 0,0 0-38 0,0 0-18 0,30-16 31 15,-26 4 15-15,-1-2 20 0,1-6 37 0,4-4 43 16,-5 0 23-16,5-4 61 16,-4-4 95-16,0-2 18 0,3 2 84 0,-3-1 24 15,3 4 17-15,-3-2 75 0,0 6 10 0,0 3 38 16,-1 5 21-16,1 0 4 0,-4 1-19 16,0 16-26-16,4-18-3 0,-4 18 13 0,0 0-23 15,0 0 0-15,0 0 7 0,0 0-53 16,0 0 16-16,15 40-1 0,-11-22-54 0,0-2 32 15,-4 6-32-15,7 2 8 0,-3 2-38 0,3-3 10 16,-3 5-48-16,4 0-39 0,-1-5 0 16,1-2 0-16,-1-1 0 0,1-2-85 0,0 1-66 15,-1-4-59-15,4-1-51 0,-3-3-59 16,-1 1-179-16,-3-3-538 0,-4-9 80 16,8 12 130-16,-8-12 67 0,7 10 41 0,-7-10 86 15,0 0 42-15,0 0 112 0,0 0 14 0</inkml:trace>
          <inkml:trace contextRef="#ctx0" brushRef="#br0" timeOffset="4476.1298">5079-87 1361 0,'0'0'530'0,"0"0"-26"15,0 0-38-15,0 0-36 0,0 0-33 16,0 0-5-16,0 0-6 0,0 0-22 16,0 0 17-16,0 0-25 0,0 0-49 0,0 0-31 15,0 0-9-15,0 60 12 0,0-42-57 0,8 3-4 16,-8-1 12-16,4 2-53 0,-1-2-21 16,1 2-15-16,4-3-44 0,-5-2-46 0,1-2-40 15,0 0-129-15,0-1-67 0,-1-1-111 0,-3-13-209 16,8 14-570-16,-8-14 105 0,4 17 95 15,-4-17 66-15,0 0 148 0,7 6 27 0,-7-6 78 16,0 0 37-16,0 0-24 0</inkml:trace>
          <inkml:trace contextRef="#ctx0" brushRef="#br0" timeOffset="5044.1634">5306 63 1538 0,'0'0'519'0,"0"0"-12"15,0 0-25-15,0 0-40 0,0 0-35 0,0 0-5 16,0 0-61-16,-38 19-9 0,34-8-32 15,4-11-3-15,-11 27-34 0,7-15-33 0,4 1 4 16,-4 1 9-16,0-1-54 0,4-13-25 16,0 23-23-16,0-8 5 0,0-15 10 15,8 22-33-15,-1-12-21 0,1-2-33 0,-8-8-10 16,19 13 3-16,-8-6-26 0,1-1 2 0,-1-3 11 16,-11-3-34-16,19 3 8 0,-19-3 26 15,19-3-21-15,-19 3 2 0,15-10 17 0,-8 1-4 16,-3-3-28-16,0-1 44 0,-1-5-48 0,-3 2-11 15,0-3 0-15,-3-4 0 0,-5 1 0 16,1 0 0-16,3 0 0 0,-7 3 0 0,3-1 0 16,-3 1 0-16,3 3 0 15,-3 0 0-15,0 5-6 0,3 5-165 0,8 6-70 16,-19-8-99-16,0 8-336 0,19 0-358 0,0 0 92 0,-19 13 67 16,19-13 130-16,-3 19 38 15,-1-9 90-15,4-10 39 0,4 24 61 0,-4-24 84 16</inkml:trace>
          <inkml:trace contextRef="#ctx0" brushRef="#br0" timeOffset="5671.1034">5513 1 1407 0,'0'0'630'16,"-4"-11"-46"-16,4 11-31 0,0 0-70 0,0 0-60 15,-7-11-47-15,7 11-15 0,0 0-57 16,0 0 4-16,0 0-42 0,0 0-28 0,0 0-10 16,0 48-44-16,0-48-23 0,3 30-2 0,1-13 5 15,0 2-41-15,3-1 23 0,-3 3-44 16,0-1 3-16,0-2-31 0,0-2-2 0,-1 1-6 16,1-4-38-16,0 3 3 0,-4-3 36 15,0-13-34-15,7 20 18 0,-7-12 11 16,0-8 20-16,8 16 17 0,-8-16-17 0,0 0 28 0,4 12-81 15,-4-12-29-15,0 0 0 0,0 0 0 16,0 0 0-16,0 0 0 0,0 0 0 16,0 0 0-16,0 0 0 0,-8-54 0 0,8 36 0 15,0 0 0-15,4-2 0 0,0-2 0 16,-1 0 0-16,5 1 0 0,-4-1 0 0,3 0 0 16,-3 4 0-16,4-1 0 0,-1 4 0 15,1 2 0-15,-4-1 0 0,3 2 0 0,-3 2 0 16,-4 10 0-16,11-17 0 0,-3 9 0 0,-8 8 0 15,15-5 0-15,-15 5 0 0,11-4 0 16,-11 4 0-16,0 0 0 0,23 7 0 0,-23-7 0 16,11 10 0-16,0-2 0 0,-11-8 0 15,12 16 0-15,-9-4 0 0,5 0 0 16,-4-1 0-16,0 5 0 0,3-1 0 0,-3 0 0 16,0 1 0-16,-1-1 0 0,-3 0 0 0,4-2 0 15,0 3 0-15,-4-1 0 0,4 0 0 16,-1-1 0-16,5-1 0 0,-4 0 0 0,0-1 0 15,-4-12 0-15,3 21 0 0,1-11 0 0,-4-10 0 16,8 16 0-16,-8-16 0 0,7 12 0 16,-7-12 0-16,8 12 0 0,-8-12 0 0,0 0 0 15,3 10 0-15,-3-10 0 0,0 0 0 0,0 0-54 16,0 0-1183-16,8 9 185 0,-8-9 69 16,0 0 116-16,0 0 153 0,0 0-21 15,0 0 113-15,0 0 46 0,0 0 18 0,0 0 113 16</inkml:trace>
          <inkml:trace contextRef="#ctx0" brushRef="#br0" timeOffset="4253.2015">4619-37 1474 0,'0'0'553'0,"0"-19"-26"0,0 19-20 16,0 0-54-16,11-13-15 0,-11 13-60 16,12-10-17-16,-1 6-23 0,-11 4-28 15,27-7-64-15,-12 7 5 0,0-1-16 0,-15 1-33 16,34 0-43-16,-16 1-23 0,5 2-31 15,0 1-87-15,3 0-42 0,1 0-47 0,-1 0-55 16,0-1-71-16,-3 3-56 0,3-2-136 16,-11 0-151-16,4 0-361 0,0-3 87 0,-4 1 66 15,-15-2 106-15,19 1 79 0,-19-1 46 0,19 2 23 16</inkml:trace>
        </inkml:traceGroup>
        <inkml:traceGroup>
          <inkml:annotationXML>
            <emma:emma xmlns:emma="http://www.w3.org/2003/04/emma" version="1.0">
              <emma:interpretation id="{4C2E33A1-708B-49FF-801D-2DAC417243CB}" emma:medium="tactile" emma:mode="ink">
                <msink:context xmlns:msink="http://schemas.microsoft.com/ink/2010/main" type="inkWord" rotatedBoundingBox="28849,2761 29747,2771 29737,3684 28838,3673"/>
              </emma:interpretation>
              <emma:one-of disjunction-type="recognition" id="oneOf1">
                <emma:interpretation id="interp5" emma:lang="en-US" emma:confidence="1">
                  <emma:literal>()</emma:literal>
                </emma:interpretation>
                <emma:interpretation id="interp6" emma:lang="en-US" emma:confidence="0">
                  <emma:literal>(</emma:literal>
                </emma:interpretation>
                <emma:interpretation id="interp7" emma:lang="en-US" emma:confidence="0">
                  <emma:literal>().</emma:literal>
                </emma:interpretation>
                <emma:interpretation id="interp8" emma:lang="en-US" emma:confidence="0">
                  <emma:literal>(.)</emma:literal>
                </emma:interpretation>
                <emma:interpretation id="interp9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9276.3131">6241-182 796 0,'4'-9'340'0,"-4"9"36"0,11-15-56 0,-7 5 3 16,3 1-8-16,-7 9-21 0,11-19-25 0,-7 11-6 15,-4 8 14-15,12-17-8 0,-9 11 2 16,-3 6 5-16,8-14-15 0,-8 14 8 16,4-12-8-16,-4 12-38 0,0 0-11 0,0 0 14 15,0 0-47-15,0 0-8 0,0 0 39 16,0 0-33-16,-49 31-21 0,30-13 21 0,0 4-54 15,4 4 51-15,-4 6-39 0,4 0-2 0,0 5-10 16,3 0-8-16,5-4 44 0,3 3-33 16,4 2 25-16,4-1-110 0,3 3-41 0,5 1 0 15,3-2 0-15,0-4 0 0,0-1 0 16,4-2 0-16,-4-5 0 0,0 0 0 16,0-1 0-16,-4-3 0 0,1-6 0 0,3 0 0 0,-8-2 0 15,1-3 0-15,-1-1 0 0,1-2 0 16,0 1 0-16,-8-10 0 0,11 12 0 15,-11-12 0-15,7 10 0 0,-7-10 0 0,0 0 0 16,12 5 0-16,-12-5 0 0,0 0 0 16,0 0 0-16,0 0 0 0,0 0-233 0,0 0-162 15,0 0-224-15,0 0-448 0,26-6 84 0,-26 6 79 16,0 0 128-16,0 0 65 0,19 0 107 16,-19 0 7-16,0 0 68 0,19 3 50 0</inkml:trace>
          <inkml:trace contextRef="#ctx0" brushRef="#br0" timeOffset="9898.6632">6784-225 1497 0,'0'0'530'0,"0"-13"-11"0,0 13-14 15,0 0-14-15,-8-21-25 0,8 21-39 0,0 0 3 16,0-13-25-16,0 13-44 0,0 0 41 0,0 0-116 16,-4-15-17-16,4 15-38 0,0 0 7 15,0 0-44-15,0 0 29 0,0 0-13 0,0 0-59 16,0 0-23-16,0 0-3 0,0 0-22 0,34 28-103 16,-26-14 0-16,7 1 0 15,-4 9 0-15,4-2 0 0,1 5 0 0,-1 0 0 16,3 7 0-16,-2 0 0 0,2 4 0 0,-3-1 0 15,1 2 0-15,-5-2 0 0,4 2 0 16,-7-7 0-16,-1 0 0 0,-3-1 0 0,3-3 0 16,-3 0 0-16,-4-3 0 0,4 0 0 15,-4-1 0-15,0 0 0 0,-4-6 0 0,4-1 0 16,-7 3 0-16,3-1 0 0,0-4 0 0,0-1 0 16,1-2 0-16,3-12 0 0,-8 22 0 15,8-14 0-15,0-8 0 0,-8 15 0 16,8-15 0-16,-3 15 0 0,3-15 0 0,0 0 0 0,-8 14 0 15,8-14 0-15,0 0 0 0,0 0 0 16,-7 7 0-16,7-7 0 0,0 0 0 16,0 0 0-16,0 0 0 0,0 0 0 0,-19 0 0 15,19 0-797-15,0 0-375 0,-15 4 141 16,15-4 99-16,-19 7 64 0,11-3 110 0,-7-1 67 16,-4 5 128-16,0-1 15 0,-7 5 44 0</inkml:trace>
        </inkml:traceGroup>
      </inkml:traceGroup>
    </inkml:traceGroup>
    <inkml:traceGroup>
      <inkml:annotationXML>
        <emma:emma xmlns:emma="http://www.w3.org/2003/04/emma" version="1.0">
          <emma:interpretation id="{3AC88582-E300-425E-84BB-FAFFB4C5DF36}" emma:medium="tactile" emma:mode="ink">
            <msink:context xmlns:msink="http://schemas.microsoft.com/ink/2010/main" type="paragraph" rotatedBoundingBox="23908,4685 27385,4825 27349,5724 23872,55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929682-7808-49A7-B8F8-11FA966F9327}" emma:medium="tactile" emma:mode="ink">
              <msink:context xmlns:msink="http://schemas.microsoft.com/ink/2010/main" type="line" rotatedBoundingBox="23908,4685 27385,4825 27349,5724 23872,5583"/>
            </emma:interpretation>
          </emma:emma>
        </inkml:annotationXML>
        <inkml:traceGroup>
          <inkml:annotationXML>
            <emma:emma xmlns:emma="http://www.w3.org/2003/04/emma" version="1.0">
              <emma:interpretation id="{E3C704F9-0E1C-49BB-9D5D-56A591FB3416}" emma:medium="tactile" emma:mode="ink">
                <msink:context xmlns:msink="http://schemas.microsoft.com/ink/2010/main" type="inkWord" rotatedBoundingBox="23908,4685 27385,4825 27349,5724 23872,5583"/>
              </emma:interpretation>
              <emma:one-of disjunction-type="recognition" id="oneOf2">
                <emma:interpretation id="interp10" emma:lang="en-US" emma:confidence="1">
                  <emma:literal>calyears</emma:literal>
                </emma:interpretation>
                <emma:interpretation id="interp11" emma:lang="en-US" emma:confidence="0">
                  <emma:literal>calyears.</emma:literal>
                </emma:interpretation>
                <emma:interpretation id="interp12" emma:lang="en-US" emma:confidence="0">
                  <emma:literal>calyears'</emma:literal>
                </emma:interpretation>
                <emma:interpretation id="interp13" emma:lang="en-US" emma:confidence="0">
                  <emma:literal>calycars</emma:literal>
                </emma:interpretation>
                <emma:interpretation id="interp14" emma:lang="en-US" emma:confidence="0">
                  <emma:literal>calyears,</emma:literal>
                </emma:interpretation>
              </emma:one-of>
            </emma:emma>
          </inkml:annotationXML>
          <inkml:trace contextRef="#ctx0" brushRef="#br1" timeOffset="362978.2082">1810 2282 1233 0,'0'-15'545'0,"0"1"-25"0,0 14-11 0,-8-23-15 16,4 12-30-16,4 11-16 0,-15-18-21 0,8 10-4 15,-5 1-60-15,1 1-2 0,11 6-88 16,-26-8 17-16,11 8-31 0,15 0-24 0,-31 3-38 16,20 4 26-16,-4 1-64 0,0-1 15 0,4 4-36 15,-4 2-13-15,3-3-20 0,5 2 0 16,-1 2-28-16,1-2-33 0,3 0-44 16,0-1 0-16,4-11 0 0,0 23 0 0,0-23 0 15,8 19 0-15,-1-10 0 0,1-1 0 16,-8-8 0-16,19 12 0 0,-8-9 0 0,0 1 0 15,-11-4 0-15,23 2 0 0,-23-2 0 16,19-4 0-16,-19 4 0 0,19-12 0 0,-8 5 0 16,-4-3 0-16,-3 0 0 0,-4 10 0 0,12-19 0 15,-9 8 0-15,-3 11 0 0,8-13 0 16,-8 13 0-16,4-12 0 0,-4 12 0 0,0 0 0 16,11-7 0-16,-11 7 0 0,0 0 0 15,0 0 0-15,0 0 0 0,19 24 0 0,-15-16 0 16,3 1 0-16,-7-9 0 0,15 17 0 0,-4-8 0 15,-3 0 0-15,3-1 0 0,1 1 0 16,-1-3 0-16,0 1-8 0,1-2-153 16,-1-1 15-16,-11-4-26 0,26 5 13 0,-26-5-7 15,19 0-39-15,-19 0 3 0,19-5-15 16,-19 5-6-16,11-12 3 0,-3 4 35 0,-1-4-19 16,1 1 9-16,-4-6 11 0,-1 2 5 0,1-6 43 15,0-2 0-15,-4 0 24 0,0-1 25 16,4-1 5-16,-4-1 15 0,-4-1 21 0,4-1 61 15,0-1 21-15,0-5 8 0,-4 2 35 16,0 1 6-16,1-4 78 0,-1 3-27 0,4 5 33 16,-4-2 43-16,0 4-38 0,1 2 13 0,-1 0 16 15,0 3 9-15,4 2-2 0,-4 4-39 16,4-1-12-16,0 15 10 0,-3-22 0 16,3 22-20-16,0-18-9 0,0 18-35 0,-4-15-2 15,4 15-4-15,0 0 9 0,0-16-13 16,0 16-8-16,0 0-74 0,0 0-13 0,0 0 0 15,0 0 0-15,0 0 0 0,0 0 0 16,7 47 0-16,-7-29 0 0,0 0 0 0,0 4 0 16,0 1 0-16,4 5 0 0,0 0 0 0,-4 4 0 15,4 2 0-15,-1 1 0 0,1 1 0 16,0-3 0-16,-4 4 0 0,7-2 0 0,-3-3 0 16,0-1 0-16,0 0 0 0,0-6 0 15,-1 3 0-15,1-5 0 0,0 1 0 16,0-1 0-16,3-8 0 0,-3 4 0 0,0-5-292 15,0 2-382-15,-4-5-472 0,0-11 96 0,7 22 106 16,-7-14 120-16,0-8 120 0,4 14 41 16,-4-14 25-16,0 0 75 0,7 15 90 0</inkml:trace>
          <inkml:trace contextRef="#ctx0" brushRef="#br1" timeOffset="361893.6777">1387 2148 1236 0,'0'0'455'0,"4"-10"-9"16,-4 10 2-16,0 0-54 0,0-18-25 16,0 18 2-16,0 0-31 0,0 0-2 0,-7-24-13 15,7 24-7-15,-8-13-6 0,8 13-2 0,-11-12-39 16,-1 5-20-16,5 0-31 0,-8 2-8 16,15 5 3-16,-19-8-36 0,8 4-10 0,11 4-23 15,-23-3-15-15,23 3 25 0,-19 3-31 0,19-3-27 16,-23 9-34-16,12-1 15 15,4 3-28-15,-5-1 44 0,5 0-46 0,-1 3-31 0,4 1-18 16,-3 0 0-16,7 2 0 0,-4-1 0 0,4-15 0 16,0 30 0-16,4-16 0 0,-4 1 0 15,4-1 0-15,3 0 0 0,-3-1 0 16,4-1 0-16,-5-2 0 0,5 0 0 0,3 1 0 16,-3-1 0-16,7-2 0 0,-4 0 0 15,0 0 0-15,-3-4 0 0,3 4 0 0,-11-8 0 16,15 10 0-16,-15-10 0 0,15 6 0 15,-15-6 0-15,12 7 0 0,-12-7 0 0,11 3 0 16,-11-3 0-16,0 0 0 0,0 0-77 0,0 0-207 16,0 0-57-16,0 0-276 0,0 0-453 15,0 0 77-15,0 0 138 0,0 0 62 0,0 0 125 16,0 0 25-16,0 0 49 0,0 0 93 0,0 0 71 16</inkml:trace>
          <inkml:trace contextRef="#ctx0" brushRef="#br1" timeOffset="364110.8378">2409 2186 529 0,'0'-18'241'0,"0"18"25"0,0-19 29 16,0 19 27-16,-3-22-2 0,-1 10 8 0,4 12 15 15,-8-22-3-15,4 12 54 0,4 10-43 16,-7-19 20-16,7 19 3 0,-8-15-3 0,8 15-10 16,-7-14-69-16,7 14-8 0,0 0-33 0,0 0 0 15,0 0-24-15,0 0 4 0,0 0-42 16,0 0-5-16,0 0-25 0,0 44 0 16,0-44-3-16,7 34-20 0,1-15-49 0,-1 0 0 15,5-2 10-15,-5 1-5 0,5-3-2 16,-1 2-77-16,4-4-13 0,-4-1 0 0,1-2 0 15,-1-1 0-15,0 1 0 0,-3-3 0 16,3-1 0-16,-11-6 0 0,19 4 0 0,-19-4 0 16,19-3 0-16,-19 3 0 0,11-14 0 0,-3 2 0 15,-8-2 0-15,0-4 0 0,3-2 0 16,-6-4 0-16,3 4 0 0,-4-2 0 0,4 3 0 16,-4 2 0-16,4 1 0 0,0 16 0 15,-4-28 0-15,4 18 0 0,0 10 0 0,0 0 0 16,0-18 0-16,0 18 0 0,0 0 0 0,0 0 0 15,0 0 0-15,0 0 0 0,8 54 0 16,-4-32 0-16,-1 3 0 0,-3 2 0 16,8 4 0-16,0-1 0 0,-5 2 0 0,1 1 0 15,0-3 0-15,0-1 0 0,-1-4 0 16,1 0 0-16,-4 0 0 0,-4-2 0 0,1-1 0 16,-5-3 0-16,-7-2 0 0,4-1 0 0,-12 0 0 15,4-6 0-15,-3-1 0 0,-1 0 0 16,-3-5 0-16,3-1 0 0,0-3 0 0,1-3-231 15,3-1-99-15,0 0-128 0,0-3-208 0,8 2-417 16,-1-3 170-16,1-2 19 16,4 0 149-16,-1-1 31 0,8 11 77 0,-7-20 97 15,7 20 0-15</inkml:trace>
          <inkml:trace contextRef="#ctx0" brushRef="#br1" timeOffset="364573.9955">2734 2228 1062 0,'0'0'468'0,"0"0"-61"0,0 0-36 0,11 13-7 15,-11-13-62-15,11 7 18 0,-11-7-64 16,15 4 30-16,-15-4-76 0,23 1-28 0,-23-1-21 16,23-1-12-16,-8-1-1 0,-15 2-20 0,22-4 10 15,-10-2-38-15,3 1-13 0,-8-2-5 16,-7 7 3-16,15-17-1 0,-7 5-15 0,-4 0 29 16,-1-1-27-16,-3 13-17 0,-3-26 15 15,3 26 10-15,-4-26 39 0,0 16 3 16,4 10 9-16,-11-19-15 0,7 10 16 0,4 9-21 0,-11-6 18 15,11 6-23-15,0 0 20 16,-30 10-2-16,22 0-26 0,-3 4 6 0,-1-1 20 16,5 7-18-16,-4-3-18 0,3 5-3 0,4-2-20 15,0 2-5-15,4-1 0 0,0-1-11 16,0-1 19-16,4-2-24 0,0 0-43 0,4 0-74 16,3-4-43-16,0 0-58 0,4-1-19 15,0-2-98-15,8 0-207 0,-4-3-487 0,0 1-4 16,3-4 79-16,-3 1 99 0,4-2 96 0,-1 1 68 15,-3-3 118-15,4 1-13 16</inkml:trace>
          <inkml:trace contextRef="#ctx0" brushRef="#br1" timeOffset="364982.4959">3341 2303 1799 0,'-8'-22'625'15,"8"22"-27"-15,-11-19-24 0,3 10-31 0,1 3-34 16,-4-1-82-16,-1 2-22 0,12 5-24 0,-26-2-40 15,26 2-44-15,-30 5-16 0,18 3-22 16,-3 1-19-16,0 3-53 0,4 0-5 0,-4 1-31 16,7 2 18-16,1-2-67 0,3 1 19 0,0 1-121 15,0-1 0-15,4-14 0 16,0 24 0-16,0-24 0 0,8 22 0 0,-4-12 0 0,3-2 0 16,1 0 0-16,-8-8 0 0,19 8 0 15,-12-6 0-15,-7-2 0 0,23 1 0 16,-23-1 0-16,19-7 0 0,-12-1-29 0,4-3-1 15,-3 0 1-15,0-3-1 0,-5-1 12 16,1 1 43-16,4-1-2 0,-5 3 44 0,1-2-46 16,0 2-21-16,-4 12 0 0,4-22 0 0,0 10 0 15,-4 12 0-15,3-13 0 0,-3 13 0 16,0 0 0-16,8-11 0 0,-8 11 0 0,0 0 0 16,0 0 0-16,0 0 0 0,15 31 0 0,-11-19 0 15,3 0 0-15,-3 0 0 16,0 3 0-16,3-1 0 0,-3 0 0 0,7 1 0 15,-3-1-231-15,3-4-391 0,-3 2-532 0,-1-4 125 16,-7-8 79-16,15 15 90 0,-3-9 90 16,-12-6 71-16,7 4 110 0,-7-4 34 0,0 0 61 15</inkml:trace>
          <inkml:trace contextRef="#ctx0" brushRef="#br1" timeOffset="365306.1118">3435 2213 1308 0,'0'-23'609'0,"0"23"-8"0,-4-16-58 0,4 16-47 0,0 0-53 15,0-16-54-15,0 16-35 0,0 0-34 16,0 0-21-16,0 0-43 0,0 0-3 16,0 0-33-16,23 39-43 0,-16-23-10 0,-3 4-1 15,4 0-7-15,-1 3-34 0,1-3 3 0,3 2-49 16,-3-3 31-16,-5 0-20 0,5 0-18 16,-4-4 2-16,0-1-10 0,-1-2 8 0,-3-12 68 15,4 20-4-15,-4-20 48 0,0 13-27 16,0-13-157-16,0 0 0 0,0 0 0 0,0 0 0 15,0 0 0-15,0 0 0 0,0 0 0 0,-19-39 0 16,19 39 0-16,0-28 0 0,0 11 0 16,0 1 0-16,0-2 0 0,4 4 0 0,4-4 0 15,-5 4 0-15,9-4 0 0,-1 4 0 0,4 1 0 16,0 3 0-16,4 1-11 16,4 1-721-16,-1 1-415 0,1 2 103 0,3 0 84 15,4 2 110-15,-3-3 75 0,3 6 99 0,-4-3 36 16,1 1 77-16,-1-2 118 0</inkml:trace>
          <inkml:trace contextRef="#ctx0" brushRef="#br1" timeOffset="366497.0522">4140 2110 1443 0,'0'0'504'15,"0"0"-10"-15,0 0-38 0,-22-16 0 0,22 16-13 16,-19-4-54-16,19 4-31 0,-23-2-12 0,12 0-6 15,11 2-66-15,-19-2-23 0,19 2-16 16,-19 0-4-16,19 0-34 0,-19 4-36 0,19-4-18 16,-15 5-10-16,15-5-2 0,-15 8-16 0,15-8 5 15,-7 11-30-15,7-11-11 0,-8 11 8 16,8-11-53-16,0 0 7 0,4 22 10 16,-4-22 18-16,7 15-44 0,5-7 29 15,-5-2-15-15,4 2 2 0,1 1-6 0,-1-3-9 16,4 3-6-16,4 1-12 0,-4-1 18 0,8-1 4 15,-4 2-14-15,-1-1-6 0,1 1-20 16,0-2 23-16,0 1-6 0,-8 0-22 0,4-1 0 16,1 3 7-16,-5-3-10 0,-4 2 13 0,1-3 25 15,-4 4-7-15,-4-11-26 0,3 19 18 16,-3-19-7-16,-7 16 10 0,7-16-16 0,-19 19 18 16,12-12 16-16,-9 2 4 0,1-3-32 15,0-1 12-15,-4 0 29 0,1-1-24 16,2-1-23-16,-2-1-5 0,-1-2-4 0,19 0-83 15,-30-2-41-15,11-1-43 0,4-1-57 16,3-3-58-16,1 1-80 0,-4-5-686 0,4-4 77 16,3-2 107-16,1 0 95 0,-1 1 60 0,4-2 127 15,4 18 28-15,4-27 23 0,0 9 90 16</inkml:trace>
          <inkml:trace contextRef="#ctx0" brushRef="#br1" timeOffset="367350.564">4657 1856 1154 0,'0'0'361'0,"0"0"-16"0,0 0-45 16,0 0-16-16,0 0 3 0,0 0-36 0,7-11 7 15,-7 11-51-15,0 0-12 0,0 0-1 16,0 0-12-16,0 0-15 0,0 0 7 0,0 0-54 16,0 0-13-16,0 0-12 0,0 0-5 0,0 0-11 15,0 0-23-15,0 0 21 16,0 0-31-16,0 0 0 0,0 0-33 0,0 0-13 15,0 0-18-15,0 0 18 0,0 0-10 0,0 0 23 16,0 0-64-16,0 0 15 0,0 0 2 16,0 0-12-16,0 0 5 0,0 0 21 0,0 0-26 15,0 0 13-15,0 0 2 0,0 0 21 0,0 0-13 16,0 0 33-16,0 0-23 0,0 0 5 16,0 0 3-16,0 0 16 0,0 0 29 0,0 0 40 15,0 0-11-15,0 0 74 0,0 0-76 16,0 0 5-16,0 0-6 0,0 0 16 0,0 0-13 15,0 0-20-15,0 0 17 0,0 0-15 0,0 0-4 16,0 0 9-16,0 0-18 16,0 0 24-16,0 0-9 0,0 0-1 0,0 0-1 0,0 0-8 15,0 0 5-15,0 0-16 0,0 0 34 16,0 0-27-16,0 0-29 0,0 0 23 0,0 0-12 16,0 0-6-16,0 0-7 0,0 0-1 15,0 0-35-15,8-10-23 0,-8 10-31 16,0 0-23-16,0 0-79 0,0 0-72 0,0 0-166 15,0 0-500-15,0 0 93 0,0 0 53 0,0 0 80 16,0 0 112-16,0 0 19 0,0 0 65 16</inkml:trace>
        </inkml:traceGroup>
      </inkml:traceGroup>
    </inkml:traceGroup>
    <inkml:traceGroup>
      <inkml:annotationXML>
        <emma:emma xmlns:emma="http://www.w3.org/2003/04/emma" version="1.0">
          <emma:interpretation id="{172BB363-48C3-45A3-9DED-F9709A9DE524}" emma:medium="tactile" emma:mode="ink">
            <msink:context xmlns:msink="http://schemas.microsoft.com/ink/2010/main" type="paragraph" rotatedBoundingBox="24125,6388 27973,6524 27935,7578 24088,74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6E23106-87E6-4D55-8B94-1A769C4C7E50}" emma:medium="tactile" emma:mode="ink">
              <msink:context xmlns:msink="http://schemas.microsoft.com/ink/2010/main" type="inkBullet" rotatedBoundingBox="24125,6388 24947,6417 24916,7289 24094,7260"/>
            </emma:interpretation>
            <emma:one-of disjunction-type="recognition" id="oneOf3">
              <emma:interpretation id="interp15" emma:lang="en-US" emma:confidence="1">
                <emma:literal>cat</emma:literal>
              </emma:interpretation>
              <emma:interpretation id="interp16" emma:lang="en-US" emma:confidence="0.5">
                <emma:literal>Cal</emma:literal>
              </emma:interpretation>
              <emma:interpretation id="interp17" emma:lang="en-US" emma:confidence="0">
                <emma:literal>cal</emma:literal>
              </emma:interpretation>
              <emma:interpretation id="interp18" emma:lang="en-US" emma:confidence="0">
                <emma:literal>Cat</emma:literal>
              </emma:interpretation>
              <emma:interpretation id="interp19" emma:lang="en-US" emma:confidence="0">
                <emma:literal>cad</emma:literal>
              </emma:interpretation>
            </emma:one-of>
          </emma:emma>
        </inkml:annotationXML>
        <inkml:trace contextRef="#ctx0" brushRef="#br1" timeOffset="373240.6967">1648 3812 1453 0,'0'-21'456'0,"0"21"-29"16,0 0 4-16,-8-23-9 0,8 23-28 15,-11-17-15-15,3 10-31 0,8 7-20 16,-22-10-14-16,10 5-24 0,-3 3-21 0,15 2-31 0,-34 3-30 15,19 1 1-15,0 2-25 0,-4 1-28 16,4 4-30-16,-4 0 4 0,4 4-33 16,4 1 29-16,-4 0-16 0,7 1-20 0,4 2-1 15,-3 0-20-15,7 0-25 0,0-1 27 0,4 1-14 16,-1-2-4-16,5 2-22 0,0 1 18 16,-1-3-8-16,4 0-13 0,-3-1 13 0,3-1-15 15,1-1-14-15,-1-3-7 0,0-2-33 16,0 1-10-16,1-3-8 0,-5 1-13 0,5-4-31 15,-1 2-33-15,-11-6-66 0,19 4-59 0,-19-4-90 16,15-1-210-16,-15 1-448 0,0 0 67 16,19 1 79-16,-19-1 111 0,0 0 65 0,15 0 78 15,-15 0 33-15,0 0 66 0</inkml:trace>
        <inkml:trace contextRef="#ctx0" brushRef="#br1" timeOffset="374277.4252">1923 4006 1802 0,'0'0'591'0,"-4"-24"-41"0,-3 13-17 16,-1 0-34-16,0 0-8 0,1 0-17 16,-1 1-47-16,-3 0-22 0,0 1-37 0,-1 3-40 15,12 6-31-15,-18-9-31 0,18 9-59 16,-23 3-2-16,23-3-10 0,-23 12-32 15,12-2-12-15,3 1-5 0,1 1-53 0,3 3-93 16,0-2 0-16,1 0 0 0,3-13 0 0,7 29 0 16,-3-15 0-16,0 0 0 0,3-3 0 15,1 0 0-15,3-1 0 0,0-3 0 0,-3-1 0 16,3-2 0-16,-11-4 0 0,23 5 0 16,-23-5 0-16,22-2 0 0,-6-3 0 0,-9-3 0 15,4 1 0-15,1-3 0 0,-5-2 0 0,1-2 0 16,-4 4 0-16,3-2 0 0,1 1 0 15,-8 11 0-15,11-14 0 0,-11 14 0 16,8-9 0-16,-8 9 0 0,0 0 0 0,15-2 0 16,-15 2 0-16,0 0 0 0,15 15 0 15,-15-15 0-15,11 19 0 0,-7-9 0 0,3 1 0 16,-3-2 0-16,4 2 0 0,-8-11 0 0,11 19 0 16,-7-13 0-16,-4-6-152 0,11 11-50 15,-11-11-31-15,11 8-12 0,-11-8-27 0,0 0-58 16,0 0-28-16,0 0-60 0,0 0 9 0,23-15 5 15,-23 15 35-15,4-22 31 0,0 6 36 16,-4-4 28-16,3-5 167 0,-3-4 30 0,0 0 18 16,4-6 59-16,-8 1 72 0,4-3 74 15,0 2 17-15,-3-2 52 0,3 1-25 0,-4 2 35 16,0 2 23-16,4 4 21 0,0 1 31 16,-4 4-9-16,4 1 17 0,-4 4 14 15,4 1-25-15,-3 0-54 0,3 1 23 0,0 16-30 16,-4-24-29-16,4 24-7 0,-4-19-36 0,4 19 23 15,0-15-187-15,0 15 0 0,-4-14 0 16,4 14 0-16,0 0 0 0,0 0 0 0,0-19 0 16,0 19 0-16,0 0 0 0,0 0 0 0,0 0 0 15,0 0 0-15,0 0 0 0,0 0 0 16,0 0 0-16,4-14 0 0,-4 14 0 0,0 0 0 16,0 0 0-16,0 0 0 0,0 0 0 15,0 0 0-15,0 0 0 0,0 0 0 16,4-15 0-16,-4 15 0 0,0 0 0 0,0 0 0 15,0 0 0-15,0 0 0 0,7-11 0 16,-7 11 0-16,0 0 0 0,0 0 0 0,0 0 0 16,0 0 0-16,4-14 0 0,-4 14 0 0,0 0 0 15,0 0 0-15,0 0 0 0,0 0 0 16,0 0 0-16,0 0 0 0,0 0 0 0,0 0 0 16,0 0 0-16,0 0 0 0,0 0 0 0,0 0 0 15,0 0 0-15,8 32 0 0,-4-18 0 16,-1 3 0-16,1 2 0 0,0-2 0 15,3 7 0-15,-3 2 0 0,0-1 0 0,0 1 0 16,-1 6 0-16,5-1 0 0,-4 1 0 16,0-1 0-16,3 2 0 0,-3 0 0 0,0-4 0 15,-1-1 0-15,-3 1 0 0,8 2 0 0,-8-5 0 16,4 0 0-16,0-3 0 0,-1 2 0 16,-3-2 0-16,4-1 0 0,0-3 0 0,-4 0 0 15,4-1 0-15,-4-1 0 0,3-4 0 0,-3 3 0 16,0-16 0-16,4 24 0 0,-4-14 0 15,0-10 0-15,4 18 0 0,-4-18 0 0,0 15 0 16,0-15 0-16,4 12 0 0,-4-12 0 0,0 0 0 16,0 0 0-16,0 20 0 15,0-20-213-15,0 0-319 0,0 0-605 0,0 0 93 16,-4 17 122-16,4-17 39 0,0 0 100 0,0 0 158 16,0 0-12-16,-11 5 56 0,11-5 69 15</inkml:trace>
      </inkml:traceGroup>
      <inkml:traceGroup>
        <inkml:annotationXML>
          <emma:emma xmlns:emma="http://www.w3.org/2003/04/emma" version="1.0">
            <emma:interpretation id="{B348F4C4-7FC3-42D1-9D72-0F45652E4576}" emma:medium="tactile" emma:mode="ink">
              <msink:context xmlns:msink="http://schemas.microsoft.com/ink/2010/main" type="line" rotatedBoundingBox="25202,6734 27962,6831 27935,7578 25175,7480"/>
            </emma:interpretation>
          </emma:emma>
        </inkml:annotationXML>
        <inkml:traceGroup>
          <inkml:annotationXML>
            <emma:emma xmlns:emma="http://www.w3.org/2003/04/emma" version="1.0">
              <emma:interpretation id="{51825CB1-AB39-4761-BF71-963D0208E24A}" emma:medium="tactile" emma:mode="ink">
                <msink:context xmlns:msink="http://schemas.microsoft.com/ink/2010/main" type="inkWord" rotatedBoundingBox="25202,6734 27962,6831 27935,7578 25175,7480"/>
              </emma:interpretation>
              <emma:one-of disjunction-type="recognition" id="oneOf4">
                <emma:interpretation id="interp20" emma:lang="en-US" emma:confidence="1">
                  <emma:literal>quarters</emma:literal>
                </emma:interpretation>
                <emma:interpretation id="interp21" emma:lang="en-US" emma:confidence="0">
                  <emma:literal>quarterS</emma:literal>
                </emma:interpretation>
                <emma:interpretation id="interp22" emma:lang="en-US" emma:confidence="0">
                  <emma:literal>quarters.</emma:literal>
                </emma:interpretation>
                <emma:interpretation id="interp23" emma:lang="en-US" emma:confidence="0">
                  <emma:literal>quarter</emma:literal>
                </emma:interpretation>
                <emma:interpretation id="interp24" emma:lang="en-US" emma:confidence="0">
                  <emma:literal>quarter's</emma:literal>
                </emma:interpretation>
              </emma:one-of>
            </emma:emma>
          </inkml:annotationXML>
          <inkml:trace contextRef="#ctx0" brushRef="#br1" timeOffset="376729.3462">2741 3918 1438 0,'-7'-19'515'0,"3"4"-39"16,-11 2-23-16,7 3-5 0,-3 1-31 0,0 2-59 16,-1 3 11-16,-3-2-18 0,15 6-34 15,-30-5-28-15,11 6-64 0,4 3 13 0,-4 3-35 16,4 1-9-16,-4 4-33 0,4 0-38 15,4 1 13-15,0 5-8 0,3-5-23 0,4-1-23 16,-3 7 0-16,3-5-26 0,4 1 13 0,0-15 0 16,8 29 0-16,-5-15-15 0,5-4-10 15,3 1-16-15,-3-2-28 0,3 0-8 0,4-4-17 16,0-1 45-16,0-3 11 0,-15-1 2 0,27-1-41 16,-12-3 16-16,-4-1-28 0,4-2 25 15,-4-2-31-15,1-4 36 0,-5-2 3 16,5-1-18-16,-5 3 2 0,1-1 21 0,-5 2 26 15,5 2 7-15,-8 10-25 0,8-21 12 16,-5 14-35-16,-3 7 2 0,12-7 0 0,-12 7 13 16,0 0-8-16,0 0 0 0,18 16 11 15,-10-1-26-15,3-1 15 0,-7 8-13 0,4 6-25 16,3 1 3-16,-7 1-9 0,3-1-2 0,1 4 21 16,-4-2 18-16,3 0-26 0,1-2 12 15,-1 1 6-15,-3-6-20 0,0 0 22 0,0-2-5 16,-1-4 21-16,-3 0-5 0,0-3 12 0,0-1 47 15,0-14-24-15,0 20 39 16,0-20-10-16,-7 15 46 0,7-15-16 0,0 0-5 16,-12 7-91-16,12-7-6 0,0 0 0 15,0 0 0-15,0 0 0 0,-15-34 0 0,15 34 0 16,4-25 0-16,-4 25 0 0,4-25 0 0,0 12 0 16,3 2 0-16,1 0 0 0,-1 1 0 15,1 2 0-15,3 1 0 0,-11 7 0 0,23-9 0 16,-16 8-52-16,-7 1-206 0,23 0-95 0,-23 0-177 15,19 2-553-15,-8 2 67 0,-11-4 107 16,19 4 87-16,-19-4 85 0,19 1 61 0,-19-1 83 16,15 0 47-16,-15 0 40 0</inkml:trace>
          <inkml:trace contextRef="#ctx0" brushRef="#br1" timeOffset="377166.1805">2979 3862 1784 0,'-4'-12'535'0,"4"12"-44"15,0 0-40-15,0 0-44 0,0 0-36 16,0 0-62-16,0 0-17 0,0 0 0 0,-4 40-23 16,4-40-36-16,4 33-52 0,0-16-17 15,0 2 13-15,-1-5-6 0,5 6-25 16,3-6-28-16,-3 1-5 0,-1-1-21 0,5-2-3 15,-1-4-30-15,-4 1-10 0,5-2 17 16,-1-2-35-16,-11-5 8 0,19 2-27 0,-19-2 11 16,0 0-5-16,23-7-7 0,-23 7 27 0,11-16-18 15,-7 2-14-15,-1 1-9 0,1-2 29 16,-4-2-6-16,4 2-5 0,-4 0 39 0,0 15-3 16,0-26 34-16,0 15 22 0,0 11-32 15,0-17 22-15,0 17-23 0,0 0 11 0,0 0 12 16,0 0 0-16,0 0-23 0,0 0 16 15,0 0-16-15,0 0-58 0,7 39-16 16,-3-24 0-16,0-2 0 0,4 3 0 0,-5-1 0 16,5 0 0-16,-4-1 0 0,-1 1 0 0,5-4 0 15,3 2-146-15,-3-3-98 0,-1 0-99 16,5 1-189-16,-5-4-546 0,4 0 83 0,5-1 99 16,-5-2 69-16,-11-4 105 0,26 4 62 0,-14-4 81 15,-12 0 42-15,30-6 35 0</inkml:trace>
          <inkml:trace contextRef="#ctx0" brushRef="#br1" timeOffset="377569.0167">3461 3864 1781 0,'-22'-3'522'0,"22"3"-20"0,-19 7-44 16,8-3-30-16,3 5-52 0,-3 0-36 0,3 4-20 15,1 2-41-15,-1-3-13 0,4 5-15 0,-3-1-10 16,3-1-29-16,4 0-58 0,-4 3 15 16,4-1-28-16,4-4 2 0,0 1-43 0,0-3-5 15,7 1 20-15,-4-3-59 0,1-1-7 16,3-2 2-16,1 0-23 0,-12-6 13 0,22 6-31 16,-7-6 8-16,-15 0 10 0,19-3-25 0,-19 3 30 15,19-15-18-15,-11 5-12 16,-1-3-18-16,-3-3 25 0,0 0 10 0,-1 0 65 15,1 1-16-15,-4 15 13 0,4-26 38 0,-4 13-2 16,0 13 5-16,4-20-5 0,-4 20-11 16,4-15-5-16,-4 15-78 0,0 0-24 0,0 0 0 15,0 0 0-15,0 0 0 0,0 0 0 16,0 0 0-16,0 0 0 0,18 35 0 0,-18-35 0 16,4 23-175-16,4-13-109 0,-1 4-128 0,1 0-215 15,-1-4-443-15,1 0 64 0,-1-1 121 16,5 0 101-16,-5-3 96 0,-7-6 50 15,15 9 44-15,-15-9 75 0,15 3 27 0</inkml:trace>
          <inkml:trace contextRef="#ctx0" brushRef="#br1" timeOffset="377890.4261">3669 3944 1351 0,'0'-19'586'16,"0"19"-28"-16,-4-16-56 0,4 16-16 0,0 0-86 15,4-15-34-15,-4 15-21 0,0 0-25 0,0 0-26 16,0 0-66-16,0 0 5 0,0 0-15 15,26 43-19-15,-18-30-17 0,-4 6-44 0,-1-1 1 16,5-2-24-16,-1 3-5 0,1 0 5 16,0-2-10-16,-5-3-28 0,1-1 7 0,0-1-4 15,0 0 37-15,-4-12 34 0,3 15 39 16,-3-15-3-16,0 0-52 0,4 10 34 16,-4-10-158-16,0 0-11 0,0 0 0 0,0 0 0 15,0 0 0-15,0-45 0 0,0 31 0 0,0-5 0 16,0 1 0-16,0-3 0 0,4 0 0 15,0-4 0-15,-1 5 0 0,1-1 0 0,0 2 0 16,4 2 0-16,-5 4 0 0,5 1 0 0,3 4-88 16,0-4-559-16,-3 6-490 0,-8 6 96 15,23-1 81-15,-23 1 120 0,15-1 72 0,-15 1 85 16,22 1 66-16,-22-1 31 0,23 0 43 16</inkml:trace>
          <inkml:trace contextRef="#ctx0" brushRef="#br1" timeOffset="378124.9653">4042 3759 1584 0,'-4'-19'648'0,"4"19"-39"0,0 0 15 16,0 0-68-16,0-15-52 0,0 15-79 15,0 0-10-15,0 0-47 0,0 0 8 0,0 0-71 16,0 0 15-16,0 0-54 0,12 44 0 0,-12-24-35 16,4 0-49-16,3 2 30 0,-3 2-40 15,0 2-44-15,-1-2-128 0,1 1 0 0,4-3 0 16,-5 3 0-16,1-3 0 0,4 0 0 0,-4-2 0 15,-1-3 0-15,1-2-67 0,0-1-312 16,0-4-292-16,-4-10-404 0,3 14 98 16,-3-14 96-16,0 0 75 0,0 15 79 0,0-15 92 15,0 0 82-15,0 0 41 0,0 0 28 16,0 0 67-16</inkml:trace>
          <inkml:trace contextRef="#ctx0" brushRef="#br1" timeOffset="378326.0975">3933 3971 1407 0,'-8'-8'574'0,"8"8"-27"0,0 0-37 16,-3-16-14-16,3 16-27 0,0 0-60 0,0 0-17 16,7-20-69-16,-7 20-16 0,15-11-36 15,-7 6 0-15,-8 5-50 0,26-10-6 0,-11 6-31 16,-4 0-2-16,8-2-54 0,0 2-70 0,4 0-70 16,-4 0-73-16,0 1-43 15,-1 2-54-15,1 1-117 0,0 0-277 0,-4 0-361 16,4 0 123-16,-4 1 46 0,-15-1 64 0,27 3 82 15,-16-1 72-15,4 0 71 0,-15-2-35 16</inkml:trace>
          <inkml:trace contextRef="#ctx0" brushRef="#br1" timeOffset="380917.2992">4261 4085 1551 0,'0'0'453'0,"0"0"-23"16,0 0-39-16,0 0 1 0,0 0-23 0,26 4-52 16,-26-4-38-16,0 0-28 0,27-5-21 0,-27 5 31 15,26-9-76-15,-15 4-6 0,1-2-28 16,-1 2-5-16,0-2-26 0,-11 7-13 0,19-15-4 16,-11 7 10-16,-1-3-32 0,1 1-4 15,-8 10-15-15,4-22 32 0,-4 10-27 16,0 12 17-16,-8-22-2 0,4 12-13 0,4 10 16 15,-15-14-1-15,8 6 26 0,-8 5-17 16,15 3-6-16,-19-1-3 0,19 1 1 0,-23 8-14 16,12-1 1-16,-1 3 15 0,5 0 15 0,-1 3-30 15,5 1 18-15,-1-1-11 0,4 4-13 16,0-17 11-16,7 31-36 0,1-16 10 0,-1-2-10 16,5 0-20-16,3 2-6 0,0-5-48 15,0-1-18-15,4-2-44 0,-4 1-7 0,4-4-78 16,-4 2-6-16,0-4-32 0,4-2-56 0,-4 0-69 15,-15 0-125-15,26-5-90 0,-11 0-382 16,-3 1 52-16,-1-4 64 0,-3-1 92 0,-8 9 110 16,11-14 525-16,-11-2 158 0,7 2 85 15,-3 0 59-15,-4 1 110 0,0 13-21 16,4-22 51-16,-4 22 16 0,4-23-5 0,-4 13 20 16,0 10 3-16,0-19-5 0,0 19-36 0,0 0-54 15,4-20-36-15,-4 20-22 0,0 0-6 16,0 0-18-16,0 0-2 0,0 0-19 0,0 0-22 15,0 0-36-15,15 36-23 0,-12-23 28 16,1 5-31-16,0-1-10 0,3 3-10 0,-7-3-3 16,8 2-31-16,-4-2 14 0,-4-1 27 15,4-1-10-15,-1-1 14 0,1-3 24 16,-4-11-33-16,4 22 62 0,-4-22-130 0,7 16-11 16,-7-16 0-16,0 10 0 0,0-10 0 0,0 0 0 15,0 0 0-15,0 0 0 0,0 0 0 16,0 0 0-16,0 0 0 0,0 0 0 0,8-56 0 15,-8 39 0-15,4-4 0 0,0 2 0 16,-1 2 0-16,1-2 0 0,0 4 0 0,0-2 0 16,3 4 0-16,1-1 0 0,-1 4 0 0,1 1 0 15,-8 9 0-15,15-11-128 0,-15 11-374 16,15-3-184-16,-15 3-425 0,19 3 102 0,-19-3 119 16,26 4 68-16,-14-1 95 0,3 0 87 15,0-2 44-15,0 1 68 0,4 1 24 16</inkml:trace>
          <inkml:trace contextRef="#ctx0" brushRef="#br1" timeOffset="381269.3849">5174 3896 1233 0,'3'-19'499'15,"-3"19"18"-15,-3-20-12 0,3 20-45 0,-12-16 45 16,5 6-24-16,-5 2-48 0,-3-2-6 16,4 1-43-16,-4 2-38 0,0 2-17 0,0-2-34 15,0 4-6-15,0 1-66 0,15 2-11 16,-31 0 16-16,31 0-59 0,-22 5-10 0,10 1-21 15,1-2-35-15,11-4 14 0,-15 17 11 16,11-7-117-16,4-10-11 0,-4 20 0 16,4-20 0-16,12 26 0 0,-1-13 0 0,0 2 0 15,5 0 0-15,-5-1 0 0,11 2 0 0,-3 3 0 16,4-2 0-16,-4-1 0 0,7 0 0 16,-7 1 0-16,4-2 0 0,-8-1 0 0,0 0 0 15,4-1 0-15,-8-1 0 0,0-2 0 16,-3-1 0-16,-4 2 0 0,-4-11 0 0,0 18 0 15,0-18 0-15,-8 19 0 0,-3-9 0 0,-1-2 0 16,-3 0 0-16,-3 0 0 0,-1-2 0 16,-4 0-203-16,4 0-432 0,-3 0-463 0,-1-2 103 15,0 0 81-15,8-2 131 0,-7-2 27 16,3 0 150-16,0-2-11 0,-4-2 67 16,1 0 63-16,3-2 11 0</inkml:trace>
        </inkml:traceGroup>
      </inkml:traceGroup>
    </inkml:traceGroup>
    <inkml:traceGroup>
      <inkml:annotationXML>
        <emma:emma xmlns:emma="http://www.w3.org/2003/04/emma" version="1.0">
          <emma:interpretation id="{43D7FD4A-5586-4991-8C96-EA996C4F15AC}" emma:medium="tactile" emma:mode="ink">
            <msink:context xmlns:msink="http://schemas.microsoft.com/ink/2010/main" type="paragraph" rotatedBoundingBox="24115,8296 27682,8354 27668,9198 24101,91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580655C-A9FA-49AA-BC17-884A9023F51A}" emma:medium="tactile" emma:mode="ink">
              <msink:context xmlns:msink="http://schemas.microsoft.com/ink/2010/main" type="line" rotatedBoundingBox="24115,8296 27682,8354 27668,9198 24101,9140"/>
            </emma:interpretation>
          </emma:emma>
        </inkml:annotationXML>
        <inkml:traceGroup>
          <inkml:annotationXML>
            <emma:emma xmlns:emma="http://www.w3.org/2003/04/emma" version="1.0">
              <emma:interpretation id="{708FEC92-56F7-4C31-9C9F-06729D6964C1}" emma:medium="tactile" emma:mode="ink">
                <msink:context xmlns:msink="http://schemas.microsoft.com/ink/2010/main" type="inkWord" rotatedBoundingBox="24115,8296 27682,8354 27668,9198 24101,9140"/>
              </emma:interpretation>
              <emma:one-of disjunction-type="recognition" id="oneOf5">
                <emma:interpretation id="interp25" emma:lang="en-US" emma:confidence="1">
                  <emma:literal>calmonths</emma:literal>
                </emma:interpretation>
                <emma:interpretation id="interp26" emma:lang="en-US" emma:confidence="0">
                  <emma:literal>calmonths.</emma:literal>
                </emma:interpretation>
                <emma:interpretation id="interp27" emma:lang="en-US" emma:confidence="0">
                  <emma:literal>calmonth's</emma:literal>
                </emma:interpretation>
                <emma:interpretation id="interp28" emma:lang="en-US" emma:confidence="0">
                  <emma:literal>cal-months</emma:literal>
                </emma:interpretation>
                <emma:interpretation id="interp29" emma:lang="en-US" emma:confidence="0">
                  <emma:literal>calmonthS</emma:literal>
                </emma:interpretation>
              </emma:one-of>
            </emma:emma>
          </inkml:annotationXML>
          <inkml:trace contextRef="#ctx0" brushRef="#br1" timeOffset="385905.3669">2500 5774 1853 0,'0'0'568'0,"0"0"-77"0,0 0-9 16,0 0-34-16,0 0-26 0,0 0-20 15,0 0-31-15,0 0-2 0,0 0-37 16,15 43-25-16,-11-30 13 0,-1 0-71 0,1 1-42 15,0 0 36-15,0 1-35 0,0-2-27 16,-4 1 27-16,3 0-19 0,-3-14 0 0,4 19-37 16,-4-19-152-16,0 18 0 0,0-18 0 15,0 13 0-15,0-13 0 0,0 0 0 0,-4 13 0 16,4-13 0-16,0 0 0 0,0 0 0 0,0 0 0 16,0 0 0-16,0 0 0 0,0 0 0 15,-19-33 0-15,19 18 0 0,0-4 0 0,0-2 0 16,4-1 0-16,0 3 0 0,-4 1 0 0,4-2 0 15,0 5 0-15,3 0 0 0,-3 5 0 16,3 0 0-16,-7 10 0 0,15-7 0 16,-15 7 0-16,19 4 0 0,-19-4 0 0,23 15 0 15,-16-4 0-15,1 0 0 0,3 3 0 16,-3 4 0-16,-1-3 0 0,1-2 0 0,0 0 0 16,-1 2 0-16,-3-4 0 0,0 1 0 0,-4-12 0 15,7 18 0-15,-7-9 0 0,0-9 0 16,8 12 0-16,-8-12 0 0,0 0 0 0,0 0 0 15,0 0 0-15,0 0 0 0,0 0 0 0,0 0 0 16,0 0 0-16,0 0 0 0,0-43 0 16,3 28 0-16,1-5 0 0,4 0 0 15,-8 1 0-15,7-1 0 0,-3 5 0 0,0 0 0 0,0 1 0 16,-4 1 0-16,0 13 0 0,11-14 0 16,-11 14 0-16,11-4 0 0,-11 4 0 15,0 0 0-15,0 0 0 0,23 26 0 0,-16-14 0 16,1 1 0-16,0 1 0 0,-1 1 0 15,1 2 0-15,-5-2 0 0,5-1 0 0,-1-1 0 16,1-1 0-16,-4 1 0 0,3-2 0 0,-7-11 0 16,8 20 0-16,-1-12 0 0,5 1 0 15,-1-2 0-15,0-1-651 0,4-1-460 0,-3 2 41 16,3-3 157-16,-4 0 50 0,-11-4 80 16,27 4 53-16,-16-4 108 0,-11 0 54 0,22-4 51 15</inkml:trace>
          <inkml:trace contextRef="#ctx0" brushRef="#br1" timeOffset="386186.2146">3103 5893 1205 0,'0'0'568'0,"-11"-17"-5"16,11 17-51-16,-11-3-30 0,11 3-24 15,0 0-28-15,0 0-26 0,-34 14-25 0,26-6-46 16,-3 2-39-16,3-1-30 0,4 1-16 0,1 2-33 16,3-12-15-16,-4 25 12 0,4-25-15 15,4 21 6-15,-1-9-55 0,5-2 16 0,0 0-28 16,-1-3-1-16,4-2-7 0,1 0-33 15,-12-5 20-15,22 7-12 0,-7-7-103 0,-15 0 0 16,19-4 0-16,-4 1 0 0,-7-4 0 16,3-1 0-16,-11 8 0 0,12-20 0 15,-9 10 0-15,-3 10 0 0,0-21 0 0,0 21 0 16,-7-23 0-16,3 12 0 0,-7 1 0 0,3 0-111 16,8 10-523-16,-19-15-526 0,8 9 85 15,0 0 169-15,11 6 59 0,-19-7 79 0,19 7 79 16,-15-3 39-16,15 3 105 0,0 0 33 0</inkml:trace>
          <inkml:trace contextRef="#ctx0" brushRef="#br1" timeOffset="386629.1104">3258 5767 1466 0,'0'0'507'0,"0"0"-46"15,19 9-31-15,-8-2-23 0,-11-7-10 0,15 16-57 16,-7-5-12-16,-1 2 4 0,1 3-12 16,-1 2-66-16,1-1 4 0,-4 2-20 0,3-1 8 15,-3-1-46-15,0 0-16 0,-1-1-5 0,-3-2-15 16,0 1 13-16,4-1-1 0,-4-14-22 16,4 22 33-16,-4-22-6 0,4 15-4 0,-4-15-16 15,0 0-5-15,0 0-45 0,0 0-111 16,0 0 0-16,0 0 0 0,0 0 0 0,0 0 0 15,0 0 0-15,0 0 0 0,-4-50 0 16,4 33 0-16,4-5 0 0,-4 0 0 16,3 0 0-16,1 0 0 0,0 3 0 0,0 1 0 15,0 2 0-15,-1 1 0 0,5 4 0 0,-1 0 0 16,5 5 0-16,-12 6 0 0,0 0 0 16,22 3 0-16,-22-3 0 0,19 15 0 0,-7-2 0 15,-1-1 0-15,0 4 0 0,-3-1 0 0,-1 0 0 16,1 2 0-16,-1-4 0 0,5 5 0 15,-9-5 0-15,5 0 0 0,-1-1-162 0,1-2-127 16,0 1-113-16,3-3-176 0,0-3-85 16,4 0-313-16,-3 0 119 0,-12-5 28 15,22 3 107-15,-10-1 54 0,-12-2 125 0,22-8 3 16,-11 1 82-16,5-2 25 0</inkml:trace>
          <inkml:trace contextRef="#ctx0" brushRef="#br1" timeOffset="387018.7268">3725 5898 1412 0,'-11'-11'594'0,"11"11"-43"0,-4-10-47 0,4 10-31 15,0 0-32-15,0 0-47 0,12-20-43 0,-12 20-34 16,19-8-46-16,-12 2-30 0,12 2-41 16,-4 0-98-16,4 2-79 0,3-2-113 0,1 4-171 15,0-6-238-15,-1 6-438 0,5 0 136 16,-5 0 54-16,1-2 48 0,0 4 74 0,-5-2 78 16,5 0 63-16</inkml:trace>
          <inkml:trace contextRef="#ctx0" brushRef="#br1" timeOffset="386849.9471">3854 5737 1126 0,'0'-14'535'0,"0"14"-5"15,3-19 5-15,-3 19-21 0,4-15 8 16,-4 15-53-16,0 0-70 0,0-16-33 0,0 16-36 16,0 0-20-16,0 0 5 0,0 0-87 0,0 0-13 15,0 0-26-15,0 0 18 16,4 47-38-16,0-30 3 0,-4 0-34 0,3 3-10 16,1 1-18-16,0 1-8 0,0 0-20 0,3-2-43 15,-3 1-34-15,4 0-56 0,-5-2-67 16,1 1-51-16,4-2-36 0,-4-4-64 0,3 1-117 15,-3-1-200-15,0-3-351 0,-4-11 31 16,11 14 61-16,-11-14 118 0,4 10 51 0,-4-10 52 16,0 0 86-16,0 0 19 0</inkml:trace>
          <inkml:trace contextRef="#ctx0" brushRef="#br1" timeOffset="388859.1619">4035 5297 1284 0,'-4'-9'584'0,"4"9"-11"16,-4-13-40-16,4 13-80 0,0 0-69 15,0 0 15-15,0 0-35 0,0 0-44 0,0 0 5 16,0 0-10-16,0 0-34 0,8 41-22 0,-5-20-9 15,5 2-22-15,0 6 15 0,3 1-66 16,-4 12 10-16,1-2-39 0,-1 0-20 0,1 2 11 16,-4 1-19-16,0-7-20 0,3 2 17 0,-3-1-68 15,-4-1 43-15,4-2-35 0,-4-1 19 16,3-6-70-16,1-1-6 0,-4-2 0 0,4-2 0 16,0-6 0-16,-4 1 0 0,3-5 0 15,-3 0 0-15,0-12 0 0,8 16 0 16,-8-16 0-16,0 0 0 0,8 6 0 0,-8-6 0 15,0 0 0-15,0 0 0 0,0 0 0 16,18-31 0-16,-14 18 0 0,0 0 0 0,0-5 0 16,-1 2 0-16,1 0 0 0,0-2 0 0,-4 2 0 15,4 3 0-15,0 0 0 0,-4 13 0 16,7-22 0-16,-3 11 0 0,-4 11 0 0,4-15 0 16,-4 15 0-16,7-10 0 0,-7 10 0 0,0 0 0 15,12-8 0-15,-12 8 0 0,0 0 0 16,15 0 0-16,-15 0 0 0,0 0 0 0,0 0 0 15,26 13 0-15,-22-6 0 0,-4-7 0 16,11 16 0-16,-3-7 0 0,-5 3 0 16,5 0 0-16,-4-1 0 0,-1 1 0 0,-3-12 0 15,8 24 0-15,-4-11 0 0,3 1 0 16,-3-3 0-16,0 0 0 0,0 1 0 0,-1 0 0 16,-3-12 0-16,8 20 0 0,-4-12 0 0,-4-8 0 15,7 17 0-15,-3-8 0 0,-4-9 0 16,8 15 0-16,-8-15 0 0,3 15 0 0,-3-15 0 15,8 13 0-15,-8-13 0 0,4 11 0 0,-4-11 0 16,7 8 0-16,-7-8 0 0,0 0 0 16,8 10 0-16,-8-10 0 0,0 0 0 0,7 9 0 15,-7-9 0-15,0 0 0 0,0 0 0 16,8 10 0-16,-8-10 0 0,0 0 0 16,0 0 0-16,0 0 0 0,0 0 0 0,0 0 0 15,0 0 0-15,11 7-177 0,-11-7-51 16,0 0-48-16,0 0-80 0,0 0-123 0,0 0-110 15,0 0-401-15,0 0 61 0,0 0 79 0,0 0 102 16,0 0 52-16,0 0 64 0,0 0 79 16,0 0 56-16</inkml:trace>
          <inkml:trace contextRef="#ctx0" brushRef="#br1" timeOffset="390277.2911">4646 5737 1346 0,'-12'-7'535'15,"-3"3"-44"-15,4 0-40 0,11 4-60 0,-19-5-24 16,19 5-32-16,-15-6-23 0,15 6-48 0,0 0-31 15,0 0-8-15,0 0-33 16,0 0-8-16,-8 18-15 0,8-18-38 0,0 0 2 16,31 22 5-16,-13-10-19 0,-3-1-5 0,8 1-7 15,4 1-25-15,-5 3 0 0,1-2-10 0,7 0 12 16,-4 5-22-16,1-2-21 0,-1 0 0 16,-3-2 7-16,-1 2-25 0,-3-2 21 0,0 0-39 15,-8-3 26-15,1 4-1 0,-1-6-1 16,-3 2-9-16,-8-1 1 0,0-11-3 0,0 21 7 15,0-21 1-15,-12 22-11 0,1-13-2 0,0 0-5 16,-4 1 12-16,-4-1 11 0,4-3-34 16,0 0-48-16,-4-2-51 0,4 0-44 0,0-4-59 15,-4 0-133-15,-8-2-261 0,12 2-371 16,0-3 69-16,15 3 123 0,-26-9 46 16,11 4 74-16,15 5 92 0,-19-8 36 0,11 5 59 15</inkml:trace>
          <inkml:trace contextRef="#ctx0" brushRef="#br1" timeOffset="390773.0007">4804 5803 865 0,'0'0'332'16,"8"-11"-1"-16,-8 11-11 0,0 0 10 0,0 0-8 15,0 0 1-15,0 0-21 0,7-11 13 16,-7 11-21-16,0 0 6 0,0 0-14 0,0 0 27 15,0 0 19-15,-11-18-63 0,11 18-46 0,0 0-6 16,-15-12 3-16,7 6-43 0,8 6-13 16,-19-7-34-16,19 7-68 0,-19-2-108 0,19 2-98 15,-15-9-265-15,15 9-571 0,0 0 71 0,-26 5 92 16,26-5 106-16,-23 6 38 16,16-2 97-16,-8-1 33 0,15-3 75 0</inkml:trace>
          <inkml:trace contextRef="#ctx0" brushRef="#br1" timeOffset="384874.1855">1678 5737 1034 0,'0'0'455'0,"-8"-18"-20"16,1 9 3-16,-5 1-39 0,1-1 8 0,0 1-33 15,-4 1-39-15,0 4-4 0,-1-1 4 16,-2 1-23-16,-1 3-10 0,19 0-43 0,-34 7-19 15,19 0-19-15,-4 0-50 0,8 2 16 0,-5 1-28 16,1 4-11-16,4 1-17 16,0 2-11-16,3 2-23 0,1-2 13 0,3 0-20 15,4 1 10-15,0-1-24 0,0 0-9 0,4 0-36 16,3 2 35-16,1-3-35 0,-1-3-3 16,5 2-43-16,-1-2-18 0,4-3-60 0,0 0-12 15,0-2-28-15,4-1-61 0,-4 0-21 16,0-2-72-16,4 0-67 0,0-1-124 0,4-1 15 15,-1 0-341-15,-3-3 16 0,4 0 68 0,-5 0 86 16,9-5 22-16,-8 2 72 0,7-2 312 16,-7 0 192-16,7-4 110 0,-11 1 77 0,8-3 44 15,-8 0 81-15,0-1 21 0,0 0 26 16,-7 0 4-16,-1-1 24 0,1 1-16 16,-4-1 14-16,-4 13-6 0,4-22-13 0,-4 10 10 15,0 12-12-15,-8-20 7 0,0 9 1 0,8 11-14 16,-15-15-38-16,8 11-48 0,7 4 7 15,-23-3-49-15,23 3-22 0,-19 3 4 0,8 5-30 16,0 0-18-16,3 0 5 0,1 2-33 16,-1 0-28-16,8-10 25 0,-4 22-25 0,4-10 2 15,0-12-25-15,4 22 5 0,4-12-14 0,-1 1-16 16,1-3-24-16,7-3 7 0,-4 1-25 16,0-2 0-16,4-2 3 0,-3 1-11 0,-12-3-2 15,22-2 13-15,-22 2-29 0,27-7 6 0,-20-1 15 16,5 0 0-16,-5-2 15 15,5-1 3-15,-9 2-8 0,5-4-5 0,-4 4 6 16,-4 9 4-16,11-14 46 0,-11 14 6 0,4-14-34 16,-4 14-10-16,7-10 18 0,-7 10 0 15,0 0-10-15,0 0 2 0,0 0 3 0,0 0-11 16,0 0-4-16,8 29 17 0,-8-29 3 16,7 17-26-16,-3-7-2 0,-4-10 5 0,8 20-39 15,-5-11-2-15,5 0-74 0,-8-9-16 0,8 15-33 16,-8-15-38-16,15 10 7 0,-15-10-33 15,15 9-12-15,-4-6-39 0,-11-3-88 0,15 4-70 16,-15-4-27-16,19 0-7 0,-19 0 3 16,15-7-219-16,-15 7 86 0,15-18 347 15,-11 6 29-15,3-1 35 0,-3-7 52 0,-4-2 66 16,4 0 72-16,-4-5 131 0,4-1 50 0,-4 2 21 16,4-6 49-16,-4 1-13 0,0 1 10 15,-4 1 28-15,4-2 39 0,0 5-18 0,0 1 30 16,0-1-7-16,-4 2 10 0,4 0-10 15,0 8-3-15,0-1 1 0,-4 0-4 0,4 17-32 16,0-26-36-16,0 26 2 0,0-18-67 0,0 18-12 16,0 0 18-16,0 0 10 15,0 0-18-15,0 0-18 0,0 0-36 0,12 40-2 0,-12-15-79 16,3 0-39-16,1 5 0 0,0 3 0 16,0 1 0-16,3 2 0 0,-7 0 0 15,4-1 0-15,0 0 0 0,-1 1 0 0,1-4 0 16,0 0 0-16,0-5 0 0,0-1 0 0,-1-4 0 15,1 0 0-15,4-1 0 0,-5-4 0 16,1 0 0-16,0-3-699 0,0-1-430 0,3 1 56 16,-3-4 101-16,-4-10 137 0,4 20 65 0,-4-20 86 15,7 14 50-15,-7-14 55 0,8 11 70 16</inkml:trace>
        </inkml:traceGroup>
      </inkml:traceGroup>
    </inkml:traceGroup>
    <inkml:traceGroup>
      <inkml:annotationXML>
        <emma:emma xmlns:emma="http://www.w3.org/2003/04/emma" version="1.0">
          <emma:interpretation id="{C2D2670F-ACA2-485C-BF51-9E709E2824CC}" emma:medium="tactile" emma:mode="ink">
            <msink:context xmlns:msink="http://schemas.microsoft.com/ink/2010/main" type="paragraph" rotatedBoundingBox="24277,10220 27346,10386 27304,11157 24235,109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193C50-B5EE-479F-B5EE-819CD676033D}" emma:medium="tactile" emma:mode="ink">
              <msink:context xmlns:msink="http://schemas.microsoft.com/ink/2010/main" type="line" rotatedBoundingBox="24277,10220 27346,10386 27304,11157 24235,10991"/>
            </emma:interpretation>
          </emma:emma>
        </inkml:annotationXML>
        <inkml:traceGroup>
          <inkml:annotationXML>
            <emma:emma xmlns:emma="http://www.w3.org/2003/04/emma" version="1.0">
              <emma:interpretation id="{DEA2D87A-6EAE-476D-8F7C-A0F2766A44E3}" emma:medium="tactile" emma:mode="ink">
                <msink:context xmlns:msink="http://schemas.microsoft.com/ink/2010/main" type="inkWord" rotatedBoundingBox="24277,10220 27346,10386 27304,11157 24235,10991"/>
              </emma:interpretation>
              <emma:one-of disjunction-type="recognition" id="oneOf6">
                <emma:interpretation id="interp30" emma:lang="en-US" emma:confidence="1">
                  <emma:literal>calweeks</emma:literal>
                </emma:interpretation>
                <emma:interpretation id="interp31" emma:lang="en-US" emma:confidence="0">
                  <emma:literal>calmeeks</emma:literal>
                </emma:interpretation>
                <emma:interpretation id="interp32" emma:lang="en-US" emma:confidence="0">
                  <emma:literal>Calweeks</emma:literal>
                </emma:interpretation>
                <emma:interpretation id="interp33" emma:lang="en-US" emma:confidence="0">
                  <emma:literal>catweeks</emma:literal>
                </emma:interpretation>
                <emma:interpretation id="interp34" emma:lang="en-US" emma:confidence="0">
                  <emma:literal>calweeks.</emma:literal>
                </emma:interpretation>
              </emma:one-of>
            </emma:emma>
          </inkml:annotationXML>
          <inkml:trace contextRef="#ctx0" brushRef="#br1" timeOffset="406126.2192">1783 7643 1180 0,'0'0'432'0,"15"-9"3"0,-15 9-7 0,12-10 4 15,-5 3-45-15,-7 7-21 0,12-11-10 0,-12 11-13 16,7-16-39-16,-7 16 14 0,0-17-16 16,0 17-16-16,0 0-22 0,-7-23 2 0,7 23-38 15,-16-16 0-15,5 10-13 0,4 0-5 0,7 6-16 16,-27-6 1-16,12 5-29 0,-4 1-30 16,19 0 15-16,-30 3 5 0,7 1-38 15,8 3-23-15,-7 2-95 0,7-1 0 0,-4 2 0 16,8 2 0-16,-5 2 0 0,5-1 0 15,0 3 0-15,3 1 0 0,1-2 0 0,3 3 0 16,0-3 0-16,4 2 0 0,0-1 0 0,8-1 0 16,-4 3 0-16,3-1 0 0,4-5 0 15,1 2 0-15,-1-1 0 0,0 1 0 0,1-4 0 16,-1 0 0-16,4-4 0 0,-4 3 0 16,1-2 0-16,-1-1 0 0,0 0 0 0,-11-6 0 15,19 6 0-15,-19-6 0 0,15 7 0 0,-15-7 0 16,15 2 0-16,-15-2 0 15,0 0 0-15,19 3 0 0,-19-3 0 0,0 0-13 0,11 2-302 16,-11-2-64-16,0 0-212 0,0 0-523 16,16 3 83-16,-16-3 181 0,0 0 26 15,15 2 102-15,-15-2 49 0,0 0 66 0,15 1 64 16,-15-1 111-16</inkml:trace>
          <inkml:trace contextRef="#ctx0" brushRef="#br1" timeOffset="406816.7">2077 7785 1635 0,'0'0'540'0,"-3"-25"18"16,-1 14-38-16,-4-1-29 0,8 12-9 0,-11-20-22 16,4 12-50-16,-1-1-34 0,8 9-33 15,-19-9-15-15,19 9-26 0,-19 2-28 0,19-2-49 16,-19 10 16-16,8-3-62 0,4 3 23 0,-1 1-56 15,4 4 5-15,-3-1-26 0,7 1-27 16,-4 0-24-16,4-15-43 0,4 30-31 0,-1-15 0 16,1-3 0-16,0 0 0 0,4-2 0 15,-5-1 0-15,-3-9 0 0,15 10 0 0,-15-10 0 16,19 1 0-16,-19-1 0 0,15-1 0 0,-15 1 0 16,15-12 0-16,-3 3 0 15,-8-2 0-15,-1-1 0 0,5 0 0 0,-4-1 0 16,-1 1 0-16,-3 12 0 0,8-19 0 0,-8 19 0 15,4-15 0-15,-4 15 0 0,7-13 0 16,-7 13 0-16,0 0 0 0,0 0 0 0,0 0 0 16,0 0 0-16,0 0 0 0,19 26 0 0,-11-15 0 15,-1-4 0-15,-7-7 0 0,11 19 0 16,-3-12 0-16,3 1 0 0,-3 1 0 0,-1-2-44 16,-7-7-135-16,16 6-36 0,-16-6-28 15,15 4-13-15,-15-4-13 0,15 0-13 0,-15 0-33 16,0 0 26-16,22-17-10 0,-18 7 48 0,4-4 18 15,-5-1 21-15,1-7 55 0,0 0 11 16,0-3 54-16,3-7 56 0,-3 0 90 16,-4-4 74-16,4-1-41 0,-4-2 51 0,0 0 8 15,0-1 46-15,-4 3 26 0,0 0 0 16,0 1 31-16,1 4 11 0,3 5-2 0,-4 2 14 16,0 1 17-16,4 5-20 0,0 1-11 0,-4 3-71 15,4 15 20-15,0-21-119 0,0 21-88 16,0 0 0-16,0 0 0 0,0 0 0 0,0 0 0 15,0 0 0-15,19 53 0 0,-15-28 0 16,4 6 0-16,-5 4 0 0,5 5 0 0,-4-1 0 16,-1-2 0-16,1 7 0 0,0-7 0 0,0 1 0 15,-4-3 0-15,3-1 0 0,-3-2 0 16,4-5 0-16,0-2 0 0,-4 1 0 16,4-2 0-16,0-5 0 0,3 1 0 0,-3 0-1147 15,7-6 23-15,-3-2 108 0,-1 0 74 16,1-2 118-16,-1-1 74 0,1 0 128 0,-8-9 23 15,19 11 48-15,-12-8 65 0</inkml:trace>
          <inkml:trace contextRef="#ctx0" brushRef="#br1" timeOffset="407582.5358">2579 7656 1471 0,'-8'-9'622'0,"8"9"-74"0,0 0-26 0,0 0-30 16,0 0-37-16,0 0-48 0,0 0-25 0,-11 25-49 15,11-25-47-15,0 23 1 0,0-23-21 16,8 29-23-16,-5-12-41 0,1-2-2 0,4 2-18 15,-1 0-57-15,5-3 14 0,-5 2-4 0,4-1-27 16,-3-3-14-16,3-2-19 0,1-1 7 16,-1-3-24-16,0 0 4 0,1-3-29 0,-12-3-5 15,22 1 29-15,-22-1-29 0,19-4-3 16,-11-4 6-16,-1-2-8 0,1 0 5 16,-1-5 16-16,-3-4-44 0,4 0 23 0,-8 0 10 15,3 0-10-15,-3 2-15 0,0 0 23 16,0 2-31-16,0 15 0 0,4-25 0 0,-4 25 0 15,0-17 0-15,0 17 0 0,0 0 0 0,0 0 0 16,0 0 0-16,0 0 0 0,0 0 0 16,0 0 0-16,0 0 0 0,-4 67 0 0,8-49 0 15,-4-2 0-15,4 3 0 0,3-4 0 0,-3 1 0 16,4-3 0-16,-1-1 0 0,1 0 0 16,-4-4 0-16,7 2 0 0,0-5 0 0,-11-5 0 15,15 7 0-15,-3-5 0 0,-12-2 0 16,0 0 0-16,30-12 0 0,-19 5 0 15,0-3 0-15,-3-5 0 0,-1-4 0 0,1 1 0 16,-4-1 0-16,0-1 0 0,-1 3 0 0,1 0 0 16,-4 2 0-16,0-1 0 0,0 16 0 15,4-23 0-15,-4 23 0 0,0-17 0 0,0 17 0 16,0 0 0-16,0 0 0 0,0 0 0 0,0 0 0 16,0 0 0-16,0 0 0 15,0 0 0-15,0 0-236 0,0 0-122 0,0 0-234 0,7 56-485 16,1-44 107-16,-4-1 76 0,0 0 75 0,-4-11 156 15,15 16 13-15,-4-10 66 0,-4 0 65 16,5-1 30-16</inkml:trace>
          <inkml:trace contextRef="#ctx0" brushRef="#br1" timeOffset="407997.1297">3130 7727 1151 0,'0'0'451'0,"-12"-8"-36"0,12 8-29 0,0 0-25 16,-7-9-23-16,7 9-39 0,0 0-27 0,0 0 17 16,0 0-66-16,0 0 4 0,0 0-37 0,0 0-19 15,0 0-38-15,0 0 11 0,0 0-11 16,0 0-18-16,0 0 3 0,0 0-29 16,0 0 14-16,0 0-26 0,0 0-1 0,0 0-4 15,41 2-11-15,-41-2-4 0,12-3 12 16,-12 3-8-16,11-9 11 0,-11 9-16 0,7-10 1 15,-7 10-16-15,0 0 0 0,4-22-8 16,-4 22 28-16,-4-17-20 0,4 17 5 0,0 0-12 16,-7-22-1-16,7 22 8 0,-11-12 25 0,11 12-25 15,-12-6-5-15,12 6 0 0,0 0 13 16,0 0 12-16,-26 18-28 0,22-6 13 0,-3 5-10 16,3 0-18-16,0 5 15 0,0 0-7 0,4-2-8 15,0 0-5-15,4 2 12 16,-4 0 3-16,4-3-10 0,3 0 3 0,1-1-37 15,-1-5-45-15,1-1-31 0,-1 0-80 0,5-4-37 16,3 1-147-16,-4-4-238 0,0-1-389 16,5-1 67-16,-1-3 112 0,-15 0 67 0,37-7 71 15,-18 0 90-15,0-1 51 0,4-4 101 16</inkml:trace>
          <inkml:trace contextRef="#ctx0" brushRef="#br1" timeOffset="408425.0208">3386 7725 1251 0,'0'0'525'16,"-4"14"-18"-16,4-14-26 0,0 0-28 0,0 0-46 15,0 0-38-15,15 14 4 0,-15-14-32 0,0 0-34 16,27-6-54-16,-27 6-2 0,19-8-26 15,-8 3-17-15,0 0-26 0,1-2-29 0,3 0 19 16,-8-3 4-16,1 0-71 0,-1 0 49 0,-3-2-47 16,-4 12-7-16,8-20-23 0,-8 20 7 15,0-19-15-15,0 19 13 0,-4-17-23 0,4 17-8 16,-8-10 13-16,8 10 11 0,0 0-24 16,-19-1-13-16,19 1 3 0,0 0-2 15,-26 16 4-15,18-4-15 0,1 1 36 0,-1 1-15 16,1 5 15-16,3-4-54 0,4 3 21 0,-4 0-13 15,4 0-3-15,0-1 6 0,4-1-3 16,0 2-18-16,3-4 0 0,5 0 0 0,-5-1 0 16,8-4 0-16,0 1 0 0,0-3 0 15,1-4-11-15,-1 3-94 0,0-4-2 0,0-2-57 16,-15 0-66-16,30-8-62 0,-19 5-110 0,4-4-253 16,-11-1-369-16,7 0 64 0,-3-4 136 15,0-1 43-15,-5-2 136 0,1 2 13 16,-4 13 79-16,0-22 49 0</inkml:trace>
          <inkml:trace contextRef="#ctx0" brushRef="#br1" timeOffset="408894.3035">3714 7361 1986 0,'-4'-12'640'0,"4"12"-54"15,-3-21-8-15,3 21-22 0,0-13-24 16,0 13-63-16,0 0-19 0,-4-17-53 0,4 17-80 15,0 0 21-15,0 0-64 0,0 0 18 0,0 0-67 16,0 0-28-16,0 0-12 0,0 0-22 16,0 0-157-16,15 39-6 0,-11-24 0 0,-1 7 0 15,1 1 0-15,0 3 0 0,0 0 0 16,0-1 0-16,-1 5 0 0,1 3 0 16,0 0 0-16,0 1 0 0,-1-2 0 0,1 0 0 15,0-7 0-15,-4 2 0 0,4 0 0 0,-1 1 0 16,1-5 0-16,0 1 0 0,0-2 0 15,0-4 0-15,-4-1 0 0,3-2 0 0,-3-1 0 16,4 0 0-16,-4-14 0 0,4 18-208 0,-4-18-114 16,7 14-73-16,-7-14-91 0,0 0-100 15,0 0-435-15,12 3 89 0,-12-3 90 16,0 0 69-16,0 0 123 0,0 0 15 0,22-24 77 16,-18 14 48-16</inkml:trace>
          <inkml:trace contextRef="#ctx0" brushRef="#br1" timeOffset="409365.6376">4099 7665 1295 0,'11'-9'468'15,"-11"9"3"-15,11-5-38 0,-11 5-34 0,0 0-43 16,0 0-8-16,12-5-23 0,-12 5-49 0,0 0 39 16,0 0-49-16,0 0-50 0,0 0 16 15,-38 27-73-15,23-19 15 0,4-1 3 0,-8 2-34 16,0-3-2-16,4 1-13 0,-4-2-8 15,4 0 13-15,-4-1 18 0,4-1-12 0,0-1 1 16,0 1 4-16,15-3-34 0,-27 0 0 16,27 0 10-16,-19 0-43 0,19 0 20 15,-18-5 21-15,18 5-18 0,-15-5-16 0,15 5-15 16,0 0 18-16,-12-7-33 0,12 7-38 0,0 0-16 16,0 0 0-16,0 0 0 0,0 0 0 15,0 0 0-15,0 0 0 0,0 0 0 0,42 27 0 16,-31-18 0-16,4 0 0 0,0 4 0 0,4-1 0 15,-4 0 0-15,4 4 0 0,0 1 0 16,0 0 0-16,0-4 0 0,-4 3 0 0,0-1 0 16,0-2 0-16,0 3 0 0,-4-4 0 15,4 1 0-15,-7-3 0 0,3 1 0 0,-3-1 0 16,3-2 0-16,-3 2 0 0,-8-10 0 16,11 13 0-16,-4-6 0 0,-7-7 0 15,8 12 0-15,-8-12 0 0,7 12 0 0,-7-12 0 16,8 8 0-16,-8-8 0 0,8 9 0 0,-8-9 0 15,0 0-236-15,0 0-71 0,11 9-323 16,-11-9-464-16,0 0 87 0,0 0 88 0,0 0 95 16,0 0 89-16,7 9 62 0,-7-9 66 0,0 0 105 15,0 0 42-15</inkml:trace>
          <inkml:trace contextRef="#ctx0" brushRef="#br1" timeOffset="410988.7601">4438 7663 1159 0,'0'0'527'16,"0"0"-45"-16,-11-16-27 0,3 10-17 16,8 6-34-16,-19-7-27 0,19 7-57 15,-15-2-39-15,15 2 1 0,-18 0-11 0,18 0-53 16,0 0 4-16,-23 11-43 0,23-11-15 0,-8 13 8 15,8-13-39-15,-3 16-5 0,3-16-16 16,3 21-1-16,5-9 4 0,-1 0-31 0,5 3-12 16,3 0-21-16,4 2 13 0,3 0-3 0,1 2-12 15,0 0-5-15,3-1-1 0,-3-1-10 16,-5 1-7-16,5-2-5 0,-12-1 2 16,4 0-3-16,-3 0-10 0,-5-1 13 0,-7-1-15 15,0-1 0-15,0-12-1 0,-7 23-4 16,-5-12-3-16,1-1 10 0,0 0-5 0,-8-1-46 15,0-3-59-15,0 1-66 0,-3-2-77 16,7-3-269-16,-8 3-486 0,4-5 71 0,0 1 77 16,4-2 80-16,-4-1 94 0,0 1 57 0,1-1 102 15,2-2-6-15</inkml:trace>
        </inkml:traceGroup>
      </inkml:traceGroup>
    </inkml:traceGroup>
    <inkml:traceGroup>
      <inkml:annotationXML>
        <emma:emma xmlns:emma="http://www.w3.org/2003/04/emma" version="1.0">
          <emma:interpretation id="{99F743EE-C5CB-48DC-B1A2-8F6FF61D0ED9}" emma:medium="tactile" emma:mode="ink">
            <msink:context xmlns:msink="http://schemas.microsoft.com/ink/2010/main" type="paragraph" rotatedBoundingBox="24596,12050 27135,12238 27067,13158 24528,129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94E96B8-3132-4F7C-A631-0E89D747EA89}" emma:medium="tactile" emma:mode="ink">
              <msink:context xmlns:msink="http://schemas.microsoft.com/ink/2010/main" type="line" rotatedBoundingBox="24596,12050 27135,12238 27067,13158 24528,12970"/>
            </emma:interpretation>
          </emma:emma>
        </inkml:annotationXML>
        <inkml:traceGroup>
          <inkml:annotationXML>
            <emma:emma xmlns:emma="http://www.w3.org/2003/04/emma" version="1.0">
              <emma:interpretation id="{1926D780-3830-4BD4-8404-E3266FC63FB8}" emma:medium="tactile" emma:mode="ink">
                <msink:context xmlns:msink="http://schemas.microsoft.com/ink/2010/main" type="inkWord" rotatedBoundingBox="24596,12050 27135,12238 27067,13158 24528,12970"/>
              </emma:interpretation>
              <emma:one-of disjunction-type="recognition" id="oneOf7">
                <emma:interpretation id="interp35" emma:lang="en-US" emma:confidence="1">
                  <emma:literal>caldays</emma:literal>
                </emma:interpretation>
                <emma:interpretation id="interp36" emma:lang="en-US" emma:confidence="0">
                  <emma:literal>caldays.</emma:literal>
                </emma:interpretation>
                <emma:interpretation id="interp37" emma:lang="en-US" emma:confidence="0">
                  <emma:literal>calday</emma:literal>
                </emma:interpretation>
                <emma:interpretation id="interp38" emma:lang="en-US" emma:confidence="0">
                  <emma:literal>calday's</emma:literal>
                </emma:interpretation>
                <emma:interpretation id="interp39" emma:lang="en-US" emma:confidence="0">
                  <emma:literal>caldayes</emma:literal>
                </emma:interpretation>
              </emma:one-of>
            </emma:emma>
          </inkml:annotationXML>
          <inkml:trace contextRef="#ctx0" brushRef="#br1" timeOffset="414133.432">2025 9530 1371 0,'0'0'523'16,"3"-19"-22"-16,-3 19-17 0,0 0-18 0,0 0-5 16,-18-19-62-16,18 19-30 0,-16-6 22 15,16 6-27-15,-22-4-37 0,22 4-40 0,-27 2-41 16,16 3 10-16,-4 0-49 0,4 3 3 0,-4-1-28 16,3 4-29-16,1 2-22 0,3 0 25 15,-3-1-23-15,7 3-28 0,1 1-13 0,-1-1 16 16,4 0-62-16,0-15-33 0,4 30-36 15,3-14-11-15,-3-1-35 0,7-3-69 0,-3 1-34 16,3-1-37-16,4-4-35 0,0 3-88 16,0 0-152-16,0-4-102 0,4 0-369 15,-4-2 54-15,4-2 84 0,0-1 103 0,0-1 74 16,-4 1 57-16,4-4 84 0,0 1-6 0</inkml:trace>
          <inkml:trace contextRef="#ctx0" brushRef="#br1" timeOffset="414803.6867">2300 9659 1164 0,'0'-11'448'0,"0"11"13"0,0-22-21 15,0 22 16-15,0 0-26 0,-8-24-13 16,5 15 13-16,3 9-20 0,-12-13 17 0,12 13-53 16,-22-9-47-16,10 8-35 0,12 1 10 0,-26 1-41 15,26-1 13-15,-23 9-54 0,8-2-5 16,4 3-28-16,3 0-31 0,-3 2-17 16,4 0-9-16,3 1-4 0,-4 1-52 0,8-14-43 15,0 23-31-15,0-23 0 0,8 24 0 16,-4-14 0-16,3-1 0 0,1-1 0 0,-8-8 0 15,19 11 0-15,-8-10 0 0,-11-1 0 16,19 5 0-16,-19-5 0 0,22 0 0 0,-22 0 0 16,19-6 0-16,-8-1 0 0,-3-2 0 0,0-3 0 15,-8 12 0-15,11-20 0 0,-7 8 0 16,-4 12 0-16,7-17 0 0,-7 17 0 0,4-13 0 16,-4 13 0-16,7-9 0 0,-7 9 0 0,0 0 0 15,0 0 0-15,0 0 0 0,0 0 0 16,19 21 0-16,-19-21 0 0,12 20 0 15,-9-9 0-15,9-1 0 0,-5 1 0 0,1-3-141 16,3 1-8-16,-3 1 6 0,3-4 20 16,-11-6-38-16,19 11-34 0,-12-8-12 0,-7-3-16 15,19 2-28-15,-19-2-40 0,19-2-17 16,-19 2 29-16,19-8-46 0,-11 1-10 0,-1-2-49 16,4-4 38-16,-3-4 50 0,-1 0 24 0,1-5 32 15,0-5 73-15,-1-3 98 0,4-4 138 16,-7 0 44-16,0-3 12 0,3 2 37 0,-7-3 19 15,4 3 32-15,-4 0-16 0,0 1 64 0,0 3-23 16,-4 4 21-16,4 4 25 16,0-1-39-16,0 5 39 0,-3 1-43 0,3 3-3 15,0 15-25-15,-4-26-24 0,4 26-12 0,0-11 4 16,0 11-22-16,0 0 5 0,0 0-11 16,0 0 1-16,0 0 18 0,0 50-39 0,0-32-33 15,0 6-100-15,4 4 0 0,-4-1 0 0,3 3 0 16,1 4 0-16,0 1 0 0,0 1 0 15,0-2 0-15,-1-1 0 0,1 3 0 0,0-1 0 16,0-1 0-16,-1-7 0 0,1 5 0 16,0-5 0-16,-4-2 0 0,4-1 0 0,-4-5 0 15,3-1 0-15,1-2 0 0,-4-3 0 16,4-1 0-16,-4-12-331 0,4 17-186 16,-4-17-404-16,7 12-149 0,-7-12 130 0,12 4 73 15,-12-4 99-15,0 0 51 0,0 0 90 0,0 0 110 16,22-3-3-16</inkml:trace>
          <inkml:trace contextRef="#ctx0" brushRef="#br1" timeOffset="415445.2359">3099 9619 1346 0,'-11'-12'553'0,"-4"4"-23"0,0 1-39 16,0 2-40-16,0 1-50 0,3 1-24 0,12 3-50 16,-30 0-14-16,15 0-32 0,0 6-43 15,-4-2-20-15,8 3-16 0,0 1-7 0,-4 4-3 16,7 0-44-16,0 5 1 0,1-4-42 0,3 3 8 15,0 1-2-15,4-4-36 16,0-13 7-16,8 29-7 0,-4-16-21 0,3 1-25 16,1-4-11-16,-1 0 1 0,8-3-26 0,-3-1 0 15,-1 2-16-15,4-4-2 0,-4 0-18 16,-11-4 13-16,27-2-18 0,-27 2 2 0,22-8-12 16,-6 1 7-16,-5-3-9 0,0-4 27 0,-3-1-25 15,3-3 40-15,0-3-32 0,-3 1 42 16,-1-9-32-16,-3 6 15 0,0-9 8 0,0 4 2 15,0-3-10-15,-4-5 56 0,-4 2-20 0,4 0 20 16,-4 0 26-16,0 0 13 0,0 5 7 16,-3-2-10-16,3 6 0 0,0-1 31 15,-3 2-18-15,3 2 10 0,-4 0-15 0,5 3 13 16,-1 1-9-16,0 3 1 0,0 0 3 16,1 1-19-16,3 14 11 0,-4-22-18 0,4 22-13 15,-4-16-2-15,4 16-6 0,0 0-33 16,-4-10 31-16,4 10 0 0,0 0-18 0,0 0 2 15,0 0 3-15,0 0 8 0,8 57 2 0,-4-35-10 16,-1 3-7-16,1 4-4 0,0 3-17 16,0 2 13-16,-1 0 7 0,5 0-9 0,0 0-6 15,-5 1 0-15,5-1-59 0,-1 0-10 0,5 4-52 16,-1 1-27-16,0-6-31 16,-3-5-16-16,7 1-51 0,-4-4-33 0,1 0-82 0,-1-1-104 15,4-5-99-15,-4-3-321 0,1-4 35 16,3-2 110-16,-4-1 54 0,0-2 97 15,1-1 39-15,-1 0 23 0,-11-6 61 0</inkml:trace>
          <inkml:trace contextRef="#ctx0" brushRef="#br1" timeOffset="416346.0645">3465 9678 1154 0,'0'0'468'0,"0"-20"-4"15,0 20-14-15,-4-17-28 0,4 17 21 0,-7-17-51 16,7 17-90-16,-11-12 23 0,3 7-33 15,8 5-5-15,-19-3-54 0,19 3-13 16,0 0-16-16,-34 7-40 0,27-1-13 0,-8 3-10 16,7 1-16-16,-3 3-25 0,3 0 28 15,-3 5-18-15,3-5-23 0,5 4 6 0,-1 0-32 16,4-1-5-16,-4-1-10 0,4-15-35 0,4 23 17 16,-4-10-33-16,7-2-11 0,-7-11-7 15,12 19-20-15,-5-13 9 0,1-1-7 0,-8-5 8 16,19 5-10-16,-19-5-3 0,22-3 17 15,-22 3 14-15,15-6-3 0,-3 0-13 0,-5-4 19 16,1-2 14-16,-4-1-4 0,3-1 40 0,-3-1-15 16,0 1 0-16,-1-1 46 0,-3 15-5 15,4-26 39-15,-4 15 17 0,0 11 16 16,4-20-14-16,-4 20-14 0,4-16 12 0,-4 16-28 16,0 0-28-16,3-15-2 0,-3 15 33 15,0 0-39-15,0 0 3 0,0 0 2 0,0 0-5 16,0 0-30-16,0 0-31 0,12 37 2 0,-12-37-27 15,7 22 2-15,-3-11-31 0,4-1-18 16,-1 2-36-16,-3-1-7 0,3-2-41 0,1 1-16 16,-8-10-35-16,15 15-9 0,-7-10 4 15,-8-5-29-15,15 7 6 0,-15-7 4 0,15 3 16 16,-15-3 20-16,0 0 24 0,26-6 7 16,-26 6 41-16,12-12 23 0,-5 3 20 0,-3-2 26 15,0-3 36-15,-1-3 39 0,-3 2 27 16,0-1 26-16,0 0 34 0,4-2 32 0,-4 18 32 15,0-26-3-15,0 14 15 0,0 12-3 16,0-22-27-16,0 22-11 0,-4-16-41 0,4 16 19 16,0 0-17-16,0 0 4 0,0 0-14 0,0 0-9 15,0 0-24-15,0 0 13 0,0 0-18 16,12 40 3-16,-5-29-18 0,-3 3-13 0,4 0-8 16,-1-2-33-16,1-1 3 0,3 1-8 0,0 2-18 15,1-6-8-15,3 0 3 0,0-1-18 16,-4-1 8-16,4-2 18 0,-15-4 15 15,27 3-11-15,-20-3-4 0,-7 0 10 0,23-4-3 0,-23 4 21 16,11-12 0-16,-7 2 4 16,0-5 9-16,-4 15 10 0,3-31 25 0,-6 12 11 15,3-3-3-15,-4 0 44 0,0 2 22 0,0 3 3 16,0 3 3-16,4-1-13 0,0 15-13 16,-7-23 18-16,7 23-5 0,-4-12-10 0,4 12-21 15,0 0 13-15,0 0-7 0,0 0-19 16,0 0 0-16,0 0-32 0,0 0 19 0,-7 44 1 15,7-44-52-15,11 34 54 0,-4-12-20 0,1 5 5 16,7 0-41-16,0 0 20 0,-4 0 16 16,5 1-28-16,-5 2-3 0,0-2 0 15,-7-1 0-15,4-2 0 0,-8-3 0 0,0 2 0 16,-4-2 0-16,-4-3 0 0,-3-1 0 16,-8 2 0-16,0-2 0 0,-3-5 0 0,-5-3 0 15,5-2-62-15,-5-2-115 0,5-3-48 0,-5-2-44 16,1-1-40-16,3-1-119 0,-7-6-174 15,11 2-375-15,0-1 76 0,8-3 61 0,0 0 106 16,-5-4 60-16,9-2 63 0,-1 3 66 0,5-2 71 16</inkml:trace>
          <inkml:trace contextRef="#ctx0" brushRef="#br1" timeOffset="417014.6512">4223 9607 1244 0,'12'-10'476'0,"-12"10"-18"16,7-10-10-16,-7 10-5 0,8-12-36 0,-8 12 12 15,0 0 1-15,0 0-8 0,-4-22-41 16,4 22-22-16,-11-11 9 0,11 11-18 16,-19-12-15-16,4 6-43 0,-1 3-13 0,1-2-16 15,0 1-10-15,15 4-33 0,-26-4-38 0,15 1-6 16,11 3-40-16,-23 0-126 0,23 0 0 16,-15 4 0-16,15-4 0 0,0 0 0 0,-11 11 0 15,11-11 0-15,-4 10 0 0,4-10 0 16,0 0 0-16,0 0 0 0,15 30 0 0,-4-20 0 15,4 0 0-15,-3 0 0 0,3 2 0 0,0 0 0 16,0 0 0-16,4-1 0 0,-4 1 0 16,4 0 0-16,0 2 0 0,-4-4 0 0,3 4 0 15,-2-3 0-15,-1 1 0 0,3 2 0 0,-6-4 0 16,-1-2 0-16,4 0 0 0,-7 1 0 16,-1 1 0-16,-3-1 0 0,-4-9 0 0,4 15 0 15,-4-15 0-15,0 0 0 0,-11 17 0 16,11-17 0-16,-19 9 0 0,7-3 0 15,1-3 0-15,-4 1 0 0,-4-2 0 0,4-1 0 16,15-1 0-16,-34-1 0 0,19-3-223 16,0 2-161-16,-4-1-307 0,4 0-407 0,0-4 92 15,0 2 87-15,0 1 107 0,0-1 98 0,3 0 90 16,-3 0 30-16,0 0 31 0,15 5 74 16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6:57:40.02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-8 24 1727 0,'0'0'528'15,"4"-19"-47"-15,-4 19-56 0,-4-17-77 0,4 17-113 16,0 0-45-16,0 0-85 0,0 0-100 0,0 0-159 16,0 0-194-16,0 0-412 0,0 0 51 15,0 0 64-15,0 51 66 0,0-34 67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20:25.226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 contextRef="#ctx0" brushRef="#br0">-7-14 2075 0,'0'0'594'0,"0"0"-36"0,0 0-59 16,-8-16-30-16,8 16-93 0,0 0-23 16,0 0-43-16,0 0-74 0,0 0-57 0,0 0-92 15,0 0-57-15,0 0-132 0,0 0-172 0,0 0-650 16,0 0 15-16,0 0 113 15,0 0 98-15,0 0 88 0,8 49 47 0,-16-35 56 16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7:01:34.43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796A48A-FEDF-4523-99B4-E4140F4C0227}" emma:medium="tactile" emma:mode="ink">
          <msink:context xmlns:msink="http://schemas.microsoft.com/ink/2010/main" type="writingRegion" rotatedBoundingBox="12370,5016 16351,4941 16535,14607 12554,14683"/>
        </emma:interpretation>
      </emma:emma>
    </inkml:annotationXML>
    <inkml:traceGroup>
      <inkml:annotationXML>
        <emma:emma xmlns:emma="http://www.w3.org/2003/04/emma" version="1.0">
          <emma:interpretation id="{5D2CDA8D-04D5-4CF2-B137-1B924F177FDA}" emma:medium="tactile" emma:mode="ink">
            <msink:context xmlns:msink="http://schemas.microsoft.com/ink/2010/main" type="paragraph" rotatedBoundingBox="12370,5016 15191,4963 15205,5693 12384,57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5EFBF8-0A21-49ED-AE93-E83B03187D03}" emma:medium="tactile" emma:mode="ink">
              <msink:context xmlns:msink="http://schemas.microsoft.com/ink/2010/main" type="line" rotatedBoundingBox="12370,5016 15191,4963 15205,5693 12384,5747"/>
            </emma:interpretation>
          </emma:emma>
        </inkml:annotationXML>
        <inkml:traceGroup>
          <inkml:annotationXML>
            <emma:emma xmlns:emma="http://www.w3.org/2003/04/emma" version="1.0">
              <emma:interpretation id="{94BC11BE-5DB7-4264-A2AC-CA799A0A8555}" emma:medium="tactile" emma:mode="ink">
                <msink:context xmlns:msink="http://schemas.microsoft.com/ink/2010/main" type="inkWord" rotatedBoundingBox="12374,5177 14209,5142 14220,5712 12384,5747"/>
              </emma:interpretation>
              <emma:one-of disjunction-type="recognition" id="oneOf0">
                <emma:interpretation id="interp0" emma:lang="en-US" emma:confidence="1">
                  <emma:literal>years</emma:literal>
                </emma:interpretation>
                <emma:interpretation id="interp1" emma:lang="en-US" emma:confidence="0">
                  <emma:literal>year</emma:literal>
                </emma:interpretation>
                <emma:interpretation id="interp2" emma:lang="en-US" emma:confidence="0">
                  <emma:literal>year's</emma:literal>
                </emma:interpretation>
                <emma:interpretation id="interp3" emma:lang="en-US" emma:confidence="0">
                  <emma:literal>year,</emma:literal>
                </emma:interpretation>
                <emma:interpretation id="interp4" emma:lang="en-US" emma:confidence="0">
                  <emma:literal>year.</emma:literal>
                </emma:interpretation>
              </emma:one-of>
            </emma:emma>
          </inkml:annotationXML>
          <inkml:trace contextRef="#ctx0" brushRef="#br0">-306 2557 844 0,'0'0'397'0,"-11"-11"-31"0,11 11 0 16,0 0 10-16,-11-18-17 0,11 18-11 0,0-17-36 15,0 17 46-15,-8-19-27 0,0 8-22 16,5-1 9-16,3 12-14 0,-8-22 9 0,4 10-32 16,4 12 49-16,-11-17-17 0,11 17-9 15,0-17-9-15,0 17-19 0,-7-16-61 16,7 16 28-16,-8-12-87 0,8 12 49 0,0 0-69 0,0 0 0 15,0 0-136-15,0 0 0 0,0 0 0 16,0 0 0-16,8 46 0 0,-1-32 0 0,1 3 0 16,-1 0 0-16,1 2 0 0,3 1 0 0,-11-5 0 15,15 3 0-15,-7-2 0 16,3 1 0-16,-3-2 0 0,-1-1 0 0,-7-1 0 16,8-3 0-16,3-1 0 0,-4 1 0 0,-7-10 0 15,8 12 0-15,-8-12 0 0,8 7 0 16,-8-7 0-16,0 0 0 0,22-2 0 0,-22 2 0 15,0 0 0-15,15-15 0 0,-11 3 0 0,4 2 0 16,-8-4 0-16,7 2 0 0,-7-5 0 16,0 3 0-16,8-3 0 0,-8 1 0 0,0 1 0 15,0 0 0-15,0 15 0 0,0-29 0 0,0 19 0 16,0 10 0-16,0-23 0 0,0 23 0 16,0-20 0-16,0 20 0 0,-8-17 0 15,8 17 0-15,0 0 0 0,0-19 0 0,0 19 0 16,0 0 0-16,0 0 0 0,0 0 0 15,0 0 0-15,0 0 0 0,0 0 0 0,0 0 0 16,8 56 0-16,-8-40 0 0,0 3 0 16,7 3 0-16,-3 0 0 0,0 4 0 0,-1-4 0 15,1 0 0-15,0 2 0 0,-4 0 0 0,8 0 0 16,-1 1 0-16,-7-1 0 0,8-2 0 16,-5 0 0-16,-3-1 0 0,4-2 0 0,-4-4 0 15,0 2 0-15,0-17 0 0,-4 30 0 0,1-16 0 16,-5-2 0-16,1 1 0 15,-5-4 0-15,1 1 0 0,0-1 0 0,-4-3 0 16,-1 0 0-16,-2-2 0 0,3-3 0 0,15-1 0 16,-19-1 0-16,19 1 0 0,-30-4 0 15,22-1-57-15,8 5-360 0,-15-6-151 0,4 0-116 16,11 6-340-16,0 0 75 0,-8-13 137 0,8 13 73 16,0 0 94-16,0 0 30 0,8-23 57 15,-8 23 77-15,15-19 28 0</inkml:trace>
          <inkml:trace contextRef="#ctx0" brushRef="#br0" timeOffset="5152.5822">71 2488 1341 0,'0'0'450'0,"0"0"-66"15,0 0-25-15,0 0-27 0,0 0-30 16,-22 18-28-16,22-18-23 0,0 0-18 0,0 0-5 16,0 17-21-16,0-17-38 0,0 0-23 15,0 0 28-15,22 16-31 0,-22-16 3 0,12 3-28 16,-12-3 64-16,26-2-75 0,-26 2-7 0,30-7-26 16,-15 2-4-16,0 0 19 0,-3 0-27 15,3-3 2-15,-4-1 2 0,0-3 8 16,1 2-48-16,-5-2 10 0,1 0 7 0,-4 1-7 15,3-2 2-15,-7 13 19 0,4-22 9 16,-4 22-35-16,-4-19 41 0,4 19-34 0,-7-17 6 16,7 17 27-16,-19-10-30 0,19 10 26 15,-15 0-19-15,15 0 9 0,-27 8-3 0,16 1 15 16,-4 4-41-16,0 2 5 0,7-1 11 0,1 4-14 16,-1-1 32-16,1 2-26 0,-1 0-1 15,8-1 1-15,0-1-26 0,0 2 19 0,0-2-34 16,4 2 40-16,3-3-27 0,5 2 36 15,-5-3-19-15,8-1-30 0,0 0 18 0,-3-2-21 16,3-1-2-16,4 0 20 0,-12-3 11 0,8-1-6 16,0 0 0-16,0-2-25 0,-3-1 13 15,-12-4-19-15,19 6-7 0,-19-6-5 16,15 0-44-16,-15 0-9 0,0 0-55 0,0 0-41 16,15-7-43-16,-15 7-164 0,0 0-225 15,0 0-379-15,0 0 97 0,7-12 80 0,-7 12 84 16,0 0 64-16,0 0 72 0,0 0 89 15,0 0 3-15</inkml:trace>
          <inkml:trace contextRef="#ctx0" brushRef="#br0" timeOffset="5645.3455">663 2578 1707 0,'-7'-12'496'0,"-1"1"-32"16,1 2-9-16,-1-2-50 0,-3 1-52 15,3 2 8-15,-7-1-31 0,8 2-18 0,-12 4-38 16,4-3-18-16,15 6-36 0,-19 0-23 16,4 6-7-16,0-1-3 0,3 3-57 0,1 4-9 15,0 2 1-15,-4-1-6 0,11 5-34 0,-4-6 10 16,5 2-16-16,-1 1 1 15,-4-1-20-15,8-14 12 0,0 26-28 0,8-13 33 16,-4-1-28-16,3-2-5 0,1-2 15 0,-1 1-15 16,-7-9-2-16,15 8-29 0,-7-4-5 15,-8-4 18-15,19 3-15 0,-19-3 15 0,22-5-16 16,-10-2 4-16,-12 7 4 0,15-17-10 16,-8 5-7-16,1 0 12 0,-8-2-8 0,11 1 6 15,-7 1-16-15,0 0 19 0,-4 12 6 0,3-20 14 16,-3 20 0-16,8-16 23 0,-8 16-21 15,4-11-10-15,-4 11 13 0,0 0-16 0,0 0-7 16,0 0 18-16,0 0-18 0,0 0 15 16,0 0 26-16,26 24-49 0,-22-14 41 15,0 2-21-15,0 0-66 0,-1-2-18 0,5 3-45 16,-1-3-55-16,1 2-43 0,-1-2-8 16,1 1-103-16,0-3-237 0,3 1-492 0,-4-2 72 15,-7-7 102-15,19 10 88 0,-11-7 109 0,-8-3 44 16,15 1 43-16,-15-1 78 0</inkml:trace>
          <inkml:trace contextRef="#ctx0" brushRef="#br0" timeOffset="6333.1997">795 2580 1507 0,'0'0'527'15,"0"-18"-2"-15,0 18-3 0,0-16-25 0,0 16-31 16,0-16-77-16,0 16-33 0,0 0-52 16,0 0 1-16,0 0-65 0,0 0-1 0,0 0-22 15,0 0-12-15,0 0-44 0,0 0 18 16,15 39-71-16,-3-20 43 0,-5 0-41 15,1-2 5-15,-1 2-30 0,1 1-1 0,-1 1-30 16,1-4-6-16,0 0 32 0,-1 0-11 0,-3-5 3 16,-4-2-3-16,7 1 25 0,-7-11 96 15,8 13-49-15,-8-13-59 0,7 9-82 0,-7-9 0 16,0 0 0-16,0 0 0 0,0 0 0 16,0 0 0-16,0 0 0 0,0 0 0 0,-7-58 0 15,7 42 0-15,0-1 0 0,-8-2 0 16,8 2 0-16,8 0 0 0,-8 1 0 0,0 0 0 15,7 1 0-15,-3 4 0 0,0-1 0 16,4 2 0-16,3 3 0 0,-4 0 0 0,12 4 0 16,-19 3 0-16,30-2 0 0,-22 2-297 15,15 2-121-15,-5 1-63 0,5 2-38 0,-4-2-47 16,7 2 8-16,-3-2 0 0,3-2 54 0,-11 2 50 16,12-3 78-16,-12 3 66 0,0-6 83 15,4 1 94-15,-4 1 99 0,-15 1 80 0,26-7 36 16,-11 2 51-16,-3 0 36 0,-1-1 0 15,-11 6 23-15,11-18 10 0,-3 7 26 0,-8 11-18 16,4-21 28-16,-4 11 13 0,0 10-3 0,-4-23 6 16,4 23-9-16,-11-21 6 15,3 11 8-15,1 0-19 0,-5 4-27 0,1-1-6 16,11 7-48-16,-26-10-5 0,14 10 9 0,12 0-19 16,-30 2-42-16,15 5 29 0,4 1-29 15,-4 1-25-15,-1 4 5 0,5 1-21 0,0 0-25 16,0 3 18-16,11-2-6 0,-8 0-19 0,8 0-47 15,0-15 48-15,15 32-14 0,-4-16-34 16,1 0 5-16,7-1-10 0,-1-3-36 0,5 2-10 16,0-1 0-16,-4 1-3 0,11-4 21 15,-4 1-36-15,-3 2 28 0,-4-3-28 0,3-1 3 16,-3 0 35-16,-11-4-28 0,10 4 11 16,-6-3 25-16,-8-1-11 0,-4-5 35 15,7 14-19-15,-7-14 13 0,0 0 12 0,-15 17-12 16,15-17 46-16,-26 12-7 0,10-9-57 0,-2 4-10 15,-5-4-62-15,4-1-41 0,-3-1-61 16,6 2-87-16,-2-6-251 0,-1 2-348 0,0-1 70 16,0-1 65-16,19 3 108 0,-23-10 36 0,12 0 41 15,4-1 133-15,-9 1 8 0</inkml:trace>
        </inkml:traceGroup>
        <inkml:traceGroup>
          <inkml:annotationXML>
            <emma:emma xmlns:emma="http://www.w3.org/2003/04/emma" version="1.0">
              <emma:interpretation id="{2A07FB79-08AC-46EB-B005-9FC54DB7E367}" emma:medium="tactile" emma:mode="ink">
                <msink:context xmlns:msink="http://schemas.microsoft.com/ink/2010/main" type="inkWord" rotatedBoundingBox="14505,4976 15191,4963 15204,5664 14518,5677"/>
              </emma:interpretation>
              <emma:one-of disjunction-type="recognition" id="oneOf1">
                <emma:interpretation id="interp5" emma:lang="en-US" emma:confidence="1">
                  <emma:literal>()</emma:literal>
                </emma:interpretation>
                <emma:interpretation id="interp6" emma:lang="en-US" emma:confidence="0">
                  <emma:literal>(</emma:literal>
                </emma:interpretation>
                <emma:interpretation id="interp7" emma:lang="en-US" emma:confidence="0">
                  <emma:literal>().</emma:literal>
                </emma:interpretation>
                <emma:interpretation id="interp8" emma:lang="en-US" emma:confidence="0">
                  <emma:literal>(),</emma:literal>
                </emma:interpretation>
                <emma:interpretation id="interp9" emma:lang="en-US" emma:confidence="0">
                  <emma:literal>()'</emma:literal>
                </emma:interpretation>
              </emma:one-of>
            </emma:emma>
          </inkml:annotationXML>
          <inkml:trace contextRef="#ctx0" brushRef="#br0" timeOffset="7120.124">1814 2218 941 0,'0'0'418'0,"3"-11"19"0,-3 11-55 0,0 0-16 15,8-11-21-15,-8 11 21 0,0 0-23 16,4-11-23-16,-4 11-10 0,0 0-39 0,0 0-27 16,0 0-29-16,0 0-36 0,0 0-13 15,0 0-5-15,0 0-7 0,0 0-11 0,0 0-20 16,-27 43 15-16,20-29-38 0,-1 6-2 0,1 1 14 16,3 2-17-16,0 0-8 0,-3 1 10 15,3 3-25-15,-4-2 7 0,8 1-5 0,0 0 3 16,0 0-20-16,0 1 9 0,0 0-17 0,8 1-3 15,-1-1-8-15,-3 0 16 0,4-5-3 16,-1 0-12-16,1-1 7 0,-1-1-54 0,8-1-20 16,-7-3-39-16,3 0-51 0,-3-2-56 15,7 0-33-15,-4-4-110 0,-7 3-282 16,7-6-356-16,4-2 80 0,0 1 86 0,0-1 67 16,-3-2 93-16,7 0 63 0,-4-1 23 15,0-2 106-15</inkml:trace>
          <inkml:trace contextRef="#ctx0" brushRef="#br0" timeOffset="7569.031">2255 2169 1456 0,'0'0'430'0,"0"0"-26"16,0 0-50-16,-15-6-32 0,15 6-12 0,0 0-18 15,0 0 0-15,0 0-31 0,0 0-3 16,0 0-25-16,0 0-20 0,22 36-14 16,-14-26-2-16,7 4-10 0,-4 3-28 0,4-2-13 15,0 5-13-15,1 2 0 0,-1 1-15 16,-4 3-11-16,8 1-2 0,-4-1-8 0,-8 3-12 16,5-2-13-16,-5 2 4 0,1 2-24 0,-8-6 19 15,4 1-48-15,-8-2 31 0,0 5-59 16,0-7-18-16,-3 5-49 0,-5-5-33 0,5 2-89 15,-4 1-143-15,-1-6-263 0,1-1-329 0,3-3 115 16,-7 0 51-16,8 1 95 16,-5-3 38-16,-3-2 80 0,12-3 76 0,-9 1 24 0</inkml:trace>
        </inkml:traceGroup>
      </inkml:traceGroup>
    </inkml:traceGroup>
    <inkml:traceGroup>
      <inkml:annotationXML>
        <emma:emma xmlns:emma="http://www.w3.org/2003/04/emma" version="1.0">
          <emma:interpretation id="{4AD30DDD-23C7-410D-AC8D-E3CFEE728049}" emma:medium="tactile" emma:mode="ink">
            <msink:context xmlns:msink="http://schemas.microsoft.com/ink/2010/main" type="paragraph" rotatedBoundingBox="12567,6718 14057,6875 13967,7733 12476,75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DF0CDC-B441-4A25-A98B-B3F361360B4D}" emma:medium="tactile" emma:mode="ink">
              <msink:context xmlns:msink="http://schemas.microsoft.com/ink/2010/main" type="line" rotatedBoundingBox="12567,6718 14057,6875 13967,7733 12476,7576"/>
            </emma:interpretation>
          </emma:emma>
        </inkml:annotationXML>
        <inkml:traceGroup>
          <inkml:annotationXML>
            <emma:emma xmlns:emma="http://www.w3.org/2003/04/emma" version="1.0">
              <emma:interpretation id="{0F212CFC-E79C-4252-9799-35C414D3695C}" emma:medium="tactile" emma:mode="ink">
                <msink:context xmlns:msink="http://schemas.microsoft.com/ink/2010/main" type="inkWord" rotatedBoundingBox="12567,6718 14057,6875 13967,7733 12476,7576"/>
              </emma:interpretation>
              <emma:one-of disjunction-type="recognition" id="oneOf2">
                <emma:interpretation id="interp10" emma:lang="en-US" emma:confidence="1">
                  <emma:literal>days</emma:literal>
                </emma:interpretation>
                <emma:interpretation id="interp11" emma:lang="en-US" emma:confidence="0">
                  <emma:literal>days.</emma:literal>
                </emma:interpretation>
                <emma:interpretation id="interp12" emma:lang="en-US" emma:confidence="0">
                  <emma:literal>day's</emma:literal>
                </emma:interpretation>
                <emma:interpretation id="interp13" emma:lang="en-US" emma:confidence="0">
                  <emma:literal>day</emma:literal>
                </emma:interpretation>
                <emma:interpretation id="interp14" emma:lang="en-US" emma:confidence="0">
                  <emma:literal>das</emma:literal>
                </emma:interpretation>
              </emma:one-of>
            </emma:emma>
          </inkml:annotationXML>
          <inkml:trace contextRef="#ctx0" brushRef="#br0" timeOffset="9788.5135">-49 4578 970 0,'18'-9'455'0,"-18"9"-4"15,8-12-11-15,-8 12-46 0,0-17-2 0,0 17-21 16,-8-21-20-16,5 7-1 0,-5 0-17 16,1 3-3-16,-1 0-12 0,1 0-37 0,-9 0-9 15,5 3-6-15,-4 2-18 0,4 1-25 0,-4 2-13 16,15 3-36-16,-31 4-44 0,13 1 19 15,3 4-29-15,3-1-7 0,1 4-3 16,0 1 7-16,-4 1-42 0,7-2 4 16,8 0-23-16,-4 5-2 0,4-17 2 0,0 22-12 15,4-11 5-15,-4-11-24 0,15 20-7 0,-7-11 28 16,7-2-15-16,-8-3 0 0,5 0-21 16,3-2 8-16,-15-2-21 0,26 0 37 0,-26 0-34 15,30-9 0-15,-18 1 0 0,3-3 0 0,-8-4 0 16,8-3 0-16,-7-4 0 0,-1-3 0 15,-3-6 0-15,4-3 0 0,-8-2 0 0,0 0 0 16,0-2 0-16,0-3 0 0,0 3 0 16,0-8 0-16,-8 11 0 0,8 0 0 0,-4 3 0 15,-3 0 0-15,3 3 0 0,-4 6 0 16,5 1 0-16,-5 5 0 0,8 0 0 16,0 1 0-16,0 16 0 0,-7-20 0 0,7 20 0 15,0 0 0-15,0 0 0 0,0 0 0 0,0 0 0 16,0 0 0-16,0 0 0 0,-8 63 0 15,8-37 0-15,0 1 0 0,0 4 0 0,8 6 0 16,-8 0 0-16,0 3 0 0,7-3 0 0,1 1 0 16,-5 0 0-16,5-5 0 0,0 1 0 15,-1-3 0-15,-7 2 0 0,15-3 0 0,-7-2 0 16,3-6 0-16,-3 0 0 0,-1 0 0 16,8-4 0-16,-7 1 0 0,3-5-180 15,-3 2-209-15,7-3-217 0,-4-2-493 0,0-1 88 16,1-2 95-16,-5 0 92 0,12-4 58 0,-8 3 127 15,1-5 65-15,-12-2 57 0,26 1 8 16</inkml:trace>
          <inkml:trace contextRef="#ctx0" brushRef="#br0" timeOffset="10631.7969">365 4590 1369 0,'4'-12'463'0,"-4"12"8"0,8-24-10 0,-8 12-36 16,0 12 20-16,0-22-2 0,0 22-26 15,-8-25 8-15,4 13-28 0,4 12-31 0,-11-20-20 16,4 10-29-16,-5 1-35 0,-3 2-50 15,8 3 27-15,7 4-67 0,-27 0-3 16,27 0-9-16,-26 10-58 0,15-2-12 0,-8 4 11 16,11 1 17-16,1 1-117 0,-1 1-21 15,-3 2 0-15,11-3 0 0,0 4 0 0,0-3 0 16,0-15 0-16,0 29 0 0,11-16 0 0,-3-1 0 16,-1-3 0-16,1 0 0 0,-1-2 0 15,8-3 0-15,-15-4 0 0,19 3 0 0,-19-3-13 16,15-1-33-16,-15 1 25 0,27-13-15 15,-20 5 0-15,1-3 24 0,-1-5 30 0,1 0-36 16,-4-3-5-16,-4 2 23 0,3-2 38 0,-3 0-23 16,0 5 55-16,4-1-6 15,-4 15-64-15,0-26 0 0,0 26 0 0,0-20 0 16,0 20 0-16,0-12 0 0,0 12 0 0,0 0 0 16,0 0 0-16,0 0 0 0,0 0 0 15,0 0 0-15,0 0 0 0,4 49 0 0,0-36 0 16,-1 1 0-16,1 0 0 0,4-2 0 0,-1 2 0 15,5 0 0-15,-5-2 0 0,4-2 0 16,1-1 0-16,-5-1-98 0,5-2-107 0,3 0 1 16,-8-1-32-16,-7-5 37 0,23 0-45 15,-23 0-4-15,0 0 28 0,26-11 15 0,-18 3 16 16,-1-4 35-16,-3-1 36 0,0-3 21 16,-4-1 66-16,4 1 52 0,-1 0 10 15,-3 0 28-15,0 16 61 0,0-29 9 0,0 19 54 16,0 10-32-16,0-20 15 0,0 20-45 0,0 0-14 15,0-16 8-15,0 16-25 0,0 0-3 16,0 0 10-16,0 0-12 0,0 0-11 0,0 0-10 16,12 41-2-16,-12-29-24 0,7 0 18 15,1-1-5-15,-1 3 19 0,5-3-65 0,-5 4-10 16,1-6 7-16,7 4-15 0,-4-4-10 0,-3-2 5 16,-1-2-33-16,8 0 31 0,-15-5-16 15,23 5-8-15,-12-3 21 0,-11-2 16 0,0 0 12 16,27-15-28-16,-20 4 28 0,1 0 0 15,-4-4 10-15,-4-5-4 0,3 3 17 16,-3 0 7-16,0 0 19 0,0 0 44 0,0 2 9 16,0 15 6-16,-3-28 20 0,3 28-33 15,0-19-82-15,0 19-18 0,0 0 0 0,0 0 0 16,0 0 0-16,0 0 0 0,0 0 0 0,0 0 0 16,0 0 0-16,11 50 0 0,-11-28 0 15,0 3 0-15,0 3 0 0,7-2 0 0,-7 3 0 16,0-2 0-16,0 2 0 0,0-2 0 0,0-1 0 15,-7-2 0-15,7 5 0 0,-11-4 0 16,-5-1 0-16,1-2 0 0,-7-5 0 0,3-4 0 16,-4-1 0-16,-3-2-52 0,7-5-150 0,-4 0 5 15,1-4-67-15,3-2-17 16,-4-6-60-16,8 1-25 0,4-2-94 0,-4-4-377 16,7 0-85-16,1-4 108 0,3 3 62 0,4 13 106 15,4-32 37-15,-4 15 62 0,15-2 52 16</inkml:trace>
          <inkml:trace contextRef="#ctx0" brushRef="#br0" timeOffset="11068.1714">1131 4379 1471 0,'8'-14'487'0,"-8"14"-50"15,0 0-25-15,11-10 3 0,-11 10-5 0,7-10 15 16,-7 10-39-16,0 0 1 0,4-18 2 16,-4 18 15-16,0 0-11 0,-7-23-61 0,7 23-33 15,-8-14 39-15,8 14-85 0,-23-10-7 16,16 4-26-16,-8 4-15 0,-4-2-21 0,19 4-86 16,-23-1-98-16,23 1 0 0,-26 1 0 0,26-1 0 15,-19 6 0-15,4 0 0 0,7 1 0 16,8-7 0-16,-7 17 0 0,3-5 0 15,4-12 0-15,4 21 0 0,-4-5 0 0,7-2 0 16,1 3 0-16,7-1 0 0,4 2 0 16,0 1 0-16,3 0 0 0,1 0 0 0,0-1 0 15,-4 1 0-15,7-4 0 0,-11 4 0 0,4-5 0 16,-4 0 0-16,-8-2 0 0,1 0 0 16,3 0 0-16,-11-12 0 0,0 18 0 0,0-18 0 15,-11 16 0-15,0-10 0 0,-4-1 0 16,-8 0 0-16,4 1 0 0,-3-3 0 0,-5 0-280 15,-3-2-441-15,4-1-413 0,3-1 112 0,-3-1 101 16,3 1 104-16,-3 1 83 0,3-3 81 16,0-1 16-16,4 2 145 0,1-3-25 15</inkml:trace>
        </inkml:traceGroup>
      </inkml:traceGroup>
    </inkml:traceGroup>
    <inkml:traceGroup>
      <inkml:annotationXML>
        <emma:emma xmlns:emma="http://www.w3.org/2003/04/emma" version="1.0">
          <emma:interpretation id="{B51D88F8-9B47-4E17-AF14-5AFE446E2A07}" emma:medium="tactile" emma:mode="ink">
            <msink:context xmlns:msink="http://schemas.microsoft.com/ink/2010/main" type="paragraph" rotatedBoundingBox="12682,8553 14412,8547 14414,9239 12684,92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D335BF-83DC-48FE-A30A-459DE33E71B8}" emma:medium="tactile" emma:mode="ink">
              <msink:context xmlns:msink="http://schemas.microsoft.com/ink/2010/main" type="line" rotatedBoundingBox="12682,8553 14412,8547 14414,9239 12684,9244"/>
            </emma:interpretation>
          </emma:emma>
        </inkml:annotationXML>
        <inkml:traceGroup>
          <inkml:annotationXML>
            <emma:emma xmlns:emma="http://www.w3.org/2003/04/emma" version="1.0">
              <emma:interpretation id="{2CC688B9-2506-40AB-8639-5F6EF1AE859B}" emma:medium="tactile" emma:mode="ink">
                <msink:context xmlns:msink="http://schemas.microsoft.com/ink/2010/main" type="inkWord" rotatedBoundingBox="12682,8553 14412,8547 14414,9239 12684,9244"/>
              </emma:interpretation>
              <emma:one-of disjunction-type="recognition" id="oneOf3">
                <emma:interpretation id="interp15" emma:lang="en-US" emma:confidence="1">
                  <emma:literal>hours</emma:literal>
                </emma:interpretation>
                <emma:interpretation id="interp16" emma:lang="en-US" emma:confidence="0">
                  <emma:literal>hours.</emma:literal>
                </emma:interpretation>
                <emma:interpretation id="interp17" emma:lang="en-US" emma:confidence="0">
                  <emma:literal>hour's</emma:literal>
                </emma:interpretation>
                <emma:interpretation id="interp18" emma:lang="en-US" emma:confidence="0">
                  <emma:literal>hour</emma:literal>
                </emma:interpretation>
                <emma:interpretation id="interp19" emma:lang="en-US" emma:confidence="0">
                  <emma:literal>hourS</emma:literal>
                </emma:interpretation>
              </emma:one-of>
            </emma:emma>
          </inkml:annotationXML>
          <inkml:trace contextRef="#ctx0" brushRef="#br0" timeOffset="13212.3595">-76 5838 1456 0,'4'-22'507'0,"-4"5"-8"0,0 2-23 16,0 15-54-16,0-22-25 0,0 22-23 0,-4-13-36 15,4 13-34-15,0 0-20 0,0 0-30 16,0 0-3-16,0 0-13 0,0 0-10 0,19 54-13 16,-19-29-21-16,8 6-4 0,-1 2-32 15,-7 4-17-15,11 7 0 0,-7-1-26 0,0 2 26 16,0-8-41-16,0 1-21 0,-4-1 11 0,0-4 14 16,0-6-63-16,0-2 31 0,7-1-36 15,-7-4 25-15,0-3 11 0,0-2 2 0,0-3 3 16,0-12-15-16,0 0-62 0,0 19 0 0,0-19 0 15,0 0 0-15,0 0 0 0,0 0 0 16,0 0 0-16,15-44 0 0,-7 28 0 0,-4-2 0 16,3-1 0-16,-3 4 0 0,0 0 0 15,3 1 0-15,1 1 0 0,-1 3 0 16,1 0 0-16,-8 10 0 0,19-7 0 0,-19 7 0 16,26 5 0-16,-11 4 0 0,-7 1 0 15,7 3 0-15,7 2 0 0,-10 6 0 0,3-1 0 16,7 0 0-16,-10 1 0 0,7-3-111 0,-4 1-55 15,-8-3-67-15,8 0-20 0,0-3-44 16,-3-3-36-16,-5 1-169 0,8-7-92 0,-3 3-299 16,-1-3 38-16,-11-4 95 0,26 1 43 0,-14-2 49 15,3-4 90-15,0-1 68 0,0-4 73 16</inkml:trace>
          <inkml:trace contextRef="#ctx0" brushRef="#br0" timeOffset="13508.9829">573 6214 1302 0,'0'0'451'0,"-8"-15"-16"0,8 15-2 0,-7-13-24 15,7 13-15-15,-19-3-7 0,19 3-26 16,-23 4-28-16,4 5-44 0,8 3 3 0,-8 0-19 16,8 4-27-16,0 0-39 0,-1 2-25 0,5 1-20 15,-1 1-6-15,4-2 5 0,1 1-36 16,3-2-2-16,3 0-31 0,1-2 1 0,4-1-9 16,-1-4 11-16,8-1-34 0,-3-3 24 0,3-3-29 15,0-1 26-15,0-2-21 0,-15 0 6 16,30-11-21-16,-19 2 26 0,1-7 9 0,-5 1 9 15,1-5-28-15,-8 0 22 0,0-1-28 16,0-1-5-16,0 3-2 0,-8-2-46 16,1 3 25-16,3 2-13 0,-7 5-58 0,3 0-29 15,-3 3-56-15,-4 3-67 0,15 5-27 16,-19 0-126-16,19 0-185 0,-23 15-491 0,16-8 82 16,7-7 85-16,-4 20 99 0,4-20 59 0,4 19 85 15,-4-19 84-15,7 22 3 0,1-14 94 16</inkml:trace>
          <inkml:trace contextRef="#ctx0" brushRef="#br0" timeOffset="14452.5503">743 6186 1476 0,'0'0'533'0,"-8"-22"-49"16,8 22-36-16,0 0-70 0,0 0-1 0,0 0-39 15,0 0-16-15,0 0-45 0,0 0-6 0,-11 38-25 16,7-22-13-16,4 2-21 0,4 3-10 15,-4 1-35-15,3-2 2 0,1 0-29 0,4 0-4 16,-4-3 0-16,-1 2-21 0,5-6-36 16,-1-2 34-16,5-1-26 0,-1-4 0 0,0-2-23 15,-11-4-18-15,23 0 15 0,-23 0 1 0,23-10 2 16,-12 0 0-16,0-4-16 0,1-3 1 16,-5-3-8-16,-3-1-10 0,3-2-6 15,-7-2 9-15,0 3-4 0,0 0-17 0,8 4 2 16,-8-1 21-16,0 4-2 0,0 1 45 15,0 14-51-15,0-18 0 0,0 18 3 0,0 0-8 16,0 0 5-16,0 0-18 0,0 0 6 0,0 0-6 16,0 0-38-16,0 0 12 0,-8 62-22 15,16-47-13-15,-1 3-46 0,-3 1-16 0,4-4-41 16,-4 1-17-16,3-3-34 0,-3-1 0 16,11-2-43-16,-7 0 5 0,-8-10-13 0,15 11 9 15,-15-11-5-15,11 1-4 0,-11-1 36 16,0 0 2-16,15-14 57 0,-15 14 48 15,11-20 1-15,-7 5 53 0,-4 0 23 0,4-3 54 16,-4 0 94-16,0 1-25 0,4 1 49 0,-4-2-3 16,0 18-2-16,3-25 2 0,-3 25 0 15,0-19-13-15,0 19 1 0,0 0-16 0,8-7-6 16,-8 7 0-16,0 0-16 0,0 0-9 0,0 0-28 16,30 33 13-16,-22-19 8 0,-1-1-6 15,-3 6-10-15,11-3-4 0,-7 0 11 0,-1 1-6 16,1-4 1-16,-5 0 1 0,5-3 8 15,0 1 58-15,-8-11 15 0,0 15 11 0,0-15 11 16,0 0-1-16,0 0-18 0,0 0 0 16,0 0-30-16,0 0-14 0,0 0 22 0,0 0-4 15,-31-36-32-15,24 23-80 0,-5-4 0 16,5-1 0-16,7 1 0 0,0-1 0 0,-4 0 0 16,8 1 0-16,-4 0 0 0,7-1-59 15,1 2-128-15,7 1-31 0,-4 4-40 0,12 2-44 16,-4 3-23-16,-4 0-65 0,8 5-138 0,-5-1-31 15,5 1-312-15,4-1 29 0,-1 2 115 16,-3 0 82-16,7-1 28 0,-4-2 39 0,0 12 89 16,-3-12 471-16,-4 0 218 0,-4-1 38 0,0-1 46 15,0-4 15-15,-3 2 32 0,-5 1-12 16,1-3 1-16,7 1 13 0,-15 8-13 16,7-15 8-16,-7 15 5 0,4-19-24 0,-4 19 6 15,0 0-5-15,-15-27 2 0,11 20-10 16,4 7-18-16,-15-12-28 0,15 12-15 0,-15-8-49 15,15 8-31-15,0 0 0 0,-15 2-71 16,15-2 25-16,0 0 18 0,-11 20-20 0,11-20-24 16,7 24 9-16,-3-9 4 0,3 1 6 0,1 3-75 15,3 2 39-15,1 1-24 0,3 0 14 16,4 3-21-16,-4 0-3 0,0 1-5 0,4-3-5 16,-12 4-22-16,12-5 9 0,-4-2-5 0,-7-2 0 15,-8 1-17-15,7-1 32 0,-7-4-35 16,0-14 5-16,-7 26-31 0,-5-16-5 0,1 0-56 15,-8 0-46-15,0-4-75 0,-3 0-125 16,-5-1-338-16,-3-1-371 0,7-3 97 16,-7 2 103-16,4-1 74 0,-1-2 71 0,1 1 85 15,0 3 41-15,3-2 90 0</inkml:trace>
        </inkml:traceGroup>
      </inkml:traceGroup>
    </inkml:traceGroup>
    <inkml:traceGroup>
      <inkml:annotationXML>
        <emma:emma xmlns:emma="http://www.w3.org/2003/04/emma" version="1.0">
          <emma:interpretation id="{DAE6DE64-CB62-43A5-B898-87A3DA0082A7}" emma:medium="tactile" emma:mode="ink">
            <msink:context xmlns:msink="http://schemas.microsoft.com/ink/2010/main" type="paragraph" rotatedBoundingBox="12592,10614 14897,10541 14911,10990 12606,110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81C946-4E63-40FF-A4E1-6DE2AA090F86}" emma:medium="tactile" emma:mode="ink">
              <msink:context xmlns:msink="http://schemas.microsoft.com/ink/2010/main" type="line" rotatedBoundingBox="12592,10614 14897,10541 14911,10990 12606,11063"/>
            </emma:interpretation>
          </emma:emma>
        </inkml:annotationXML>
        <inkml:traceGroup>
          <inkml:annotationXML>
            <emma:emma xmlns:emma="http://www.w3.org/2003/04/emma" version="1.0">
              <emma:interpretation id="{14D0DA24-F705-473A-8459-BD805286C5AE}" emma:medium="tactile" emma:mode="ink">
                <msink:context xmlns:msink="http://schemas.microsoft.com/ink/2010/main" type="inkWord" rotatedBoundingBox="12592,10614 14897,10541 14911,10990 12606,11063"/>
              </emma:interpretation>
              <emma:one-of disjunction-type="recognition" id="oneOf4">
                <emma:interpretation id="interp20" emma:lang="en-US" emma:confidence="1">
                  <emma:literal>minutes</emma:literal>
                </emma:interpretation>
                <emma:interpretation id="interp21" emma:lang="en-US" emma:confidence="0">
                  <emma:literal>minutes.</emma:literal>
                </emma:interpretation>
                <emma:interpretation id="interp22" emma:lang="en-US" emma:confidence="0">
                  <emma:literal>Minutes</emma:literal>
                </emma:interpretation>
                <emma:interpretation id="interp23" emma:lang="en-US" emma:confidence="0">
                  <emma:literal>minutes'</emma:literal>
                </emma:interpretation>
                <emma:interpretation id="interp24" emma:lang="en-US" emma:confidence="0">
                  <emma:literal>minures</emma:literal>
                </emma:interpretation>
              </emma:one-of>
            </emma:emma>
          </inkml:annotationXML>
          <inkml:trace contextRef="#ctx0" brushRef="#br0" timeOffset="16632.68">-163 7929 1494 0,'0'0'410'0,"0"0"12"0,0 0-33 16,0 0-18-16,0 0-33 0,0 0-33 0,0 0-29 16,23 52-12-16,-23-30 0 0,8 0-42 15,-5 0-37-15,1-1-24 0,0 3 0 0,0-2-15 16,0-3-23-16,-1 0 0 0,1-4-8 0,-4 0-13 16,0-1 8-16,0-14-5 15,0 18 0-15,0-18 0 0,8 12-2 0,-8-12-19 16,0 0 6-16,0 0-26 0,0 0-3 0,0 0 3 15,0 0-10-15,0 0-26 0,-8-58 8 16,4 40-44-16,4-6-7 0,0-3-11 0,4 2-4 16,-4-1 12-16,8 3-8 0,-8 1 0 15,7 2 11-15,-7 4-8 0,11 2-3 0,-7 2 9 16,-4 12 4-16,19-9-18 0,-19 9 34 0,0 0-11 16,23 9 0-16,-16 0 6 0,5 2 20 15,-5 3-21-15,1 2 16 0,-1-2 18 0,1 0-3 16,-1-1 8-16,-3-1-29 0,0-1 32 15,0 1-14-15,-4-12 3 0,7 18 31 16,1-11 5-16,-8-7 8 0,0 0-8 0,0 0-23 16,0 0 18-16,0 0-26 0,0 0-18 0,0 0 24 15,0 0-32-15,0 0 29 0,0 0-20 16,0-35 2-16,0 35-29 0,11-28 11 0,-7 12-30 16,0 4 30-16,-1-1 2 0,-3 1-7 0,0 12-10 15,12-15-8-15,-12 15-3 0,15-7 26 16,-15 7 21-16,0 0-24 0,19 15-10 0,-12-3 0 15,1 2-7-15,-1 3-3 0,1 0 28 16,-1 2-20-16,1 0 20 0,-4-4 2 16,3 4 1-16,-3 0-5 0,0-4 2 0,3-2-23 15,-7-3-41-15,0 2-72 0,0-12-30 16,8 17-120-16,-8-17-126 0,7 14-177 0,-7-14-320 16,12 3 80-16,-12-3 54 0,0 0 61 0,0 0 100 15,0 0 35-15,30-17 113 0,-23 9 6 16</inkml:trace>
          <inkml:trace contextRef="#ctx0" brushRef="#br0" timeOffset="16823.7997">350 7946 1525 0,'0'0'466'16,"0"0"-5"-16,0 0-16 0,0 0-30 0,0 0-19 16,0 0-14-16,-3 52-39 0,3-38 2 15,3-1-50-15,-3 4-44 0,0-2-18 16,4 2-3-16,-4-3-10 0,0 1-51 0,0-15-56 15,4 27-90-15,-4-19-62 0,0-8-71 0,4 17-125 16,-4-17-331-16,0 0-376 0,3 13 54 16,-3-13 123-16,0 0 55 0,0 0 81 0,0 0 58 15,0 0 51-15</inkml:trace>
          <inkml:trace contextRef="#ctx0" brushRef="#br0" timeOffset="16954.5225">384 7828 1374 0,'0'0'433'0,"0"-12"-42"16,0 12-71-16,0 0-87 0,0-16-148 16,0 16-262-16,0 0-486 0,12-7 38 0,-12 7 80 15,0 0 18-15</inkml:trace>
          <inkml:trace contextRef="#ctx0" brushRef="#br0" timeOffset="17457.9661">531 7924 1192 0,'8'15'476'0,"-8"-15"18"15,7 17-53-15,-7-6-50 0,4 3 24 0,0 2-39 16,0 0-56-16,-4 1 23 0,0 1-54 16,0 0-4-16,0 1-12 0,7-1-9 0,-7-1-3 15,0-1-30-15,0-2-24 0,0 0 8 0,0-14-8 16,0 22 6-16,0-22 27 0,0 18-22 15,0-18 30-15,0 0-74 0,0 0 34 0,0 16-50 16,0-16-106-16,0 0-52 0,0 0 0 16,0 0 0-16,0 0 0 0,0 0 0 0,-7-46 0 15,7 46 0-15,7-34 0 0,-7 19 0 0,0-2 0 16,8 1 0-16,-8 3 0 0,7-2 0 16,-7 15 0-16,12-22 0 0,-9 12 0 15,1 1 0-15,-4 9 0 0,8-11 0 0,-8 11 0 16,15-7 0-16,-15 7 0 0,0 0 0 15,23 3 0-15,-23-3 0 0,0 0 0 0,18 14 0 16,-10-7 0-16,-8-7 0 0,11 13 0 0,-7-4 0 16,-4-9 0-16,11 16 0 0,-11-7 0 15,0-9 0-15,8 16 0 0,-1-7 0 0,-7-9 0 16,0 17 0-16,0-17 0 0,8 17 0 0,-8-17 0 16,4 15 0-16,-4-15 0 0,3 12 0 15,-3-12 0-15,4 12 0 0,-4-12 0 16,0 0 0-16,4 12-80 0,-4-12-107 0,0 0-56 15,0 0-33-15,0 0-44 0,4 13-144 16,-4-13-124-16,0 0-377 0,0 0 94 0,0 0 80 16,0 0 47-16,0 0 111 0,0 0 24 0,0 0 115 15,0 0 33-15,0 0 49 0</inkml:trace>
          <inkml:trace contextRef="#ctx0" brushRef="#br0" timeOffset="18659.7079">795 7972 1356 0,'0'0'581'16,"0"-17"0"-16,0 17-13 0,0-14-15 0,0 14-30 16,0 0-45-16,8-16-43 0,-8 16-43 15,0 0-57-15,0 0-12 0,0 0-11 0,0 0-7 16,0 0-75-16,7 42-15 0,-7-25-25 0,8 3 55 15,-4 2-89-15,0 0 34 0,3 0-16 16,1 2-125-16,-5-4-49 0,5 2 0 16,7-4 0-16,-4 1 0 0,-3-4 0 0,-1-5 0 0,8 0 0 15,-3-1 0-15,-1-6 0 16,-11-3 0-16,19 3 0 0,-19-3 0 0,19-5 0 16,-19 5 0-16,15-18 0 0,-8 4 0 0,1-4 0 15,0-4 0-15,-5 2 0 0,1-5 0 16,0-2 0-16,-4 3 0 0,4 2 0 0,-4 0 0 15,3 5 0-15,-3 1 0 0,0 3 0 0,0 13 0 16,4-22 0-16,-4 22 0 0,4-10 0 16,-4 10 0-16,0 0 0 0,0 0 0 0,0 0 0 15,19 30 0-15,-15-15 0 0,3 4 0 0,1-2 0 16,-1 2 0-16,-3-1 0 0,3 0 0 16,5 1 0-16,-5-1 0 0,1-2 0 15,-1-4 0-15,1 1 0 0,0-4 0 0,3-2-111 16,0-1-178-16,-11-6-33 0,19 6-9 15,-19-6-58-15,19-2-115 0,-19 2-8 0,22-14 18 16,-14 4 49-16,3-5 71 0,-7 2 105 0,4-6 111 16,-5 1 83-16,5-3 93 0,-4 1 44 15,0 1 45-15,3 2 57 0,-7 2 23 0,0 0 36 16,8 0 4-16,-8 15 17 0,0-22 14 16,0 22-15-16,0-17-48 0,0 17 22 0,3-12-12 15,-3 12 0-15,0 0-3 0,0 0-23 0,0 0-10 16,0 0-18-16,8 39 3 0,-4-22-34 15,-1 3-7-15,1 2-31 0,4-2 28 16,-4 4-26-16,3-2-20 0,-7 0 10 0,11 0-20 0,-3-4-41 16,-1 1-69-16,1-4-47 15,-8-1-45-15,8-2-29 0,-8-4-53 0,0-8-49 16,7 11-46-16,-7-11-80 0,0 0-145 0,0 0 25 16,0 0-314-16,0 0 94 0,0 0 0 15,0 0 92-15,0 0 34 0,-38-31 71 0,27 17 64 16,-8-1 410-16,0-2 279 0,8 2 46 0,-4 1 25 15,4 1 3-15,-1 0 26 0,1 2 7 16,3 1-7-16,8 10-34 0,-7-19-13 0,3 11 24 16,4 8-59-16,-4-15-26 0,4 15-26 15,0 0-4-15,8-19-24 0,-8 19 0 16,15-8-35-16,0 4-1 0,-15 4-12 0,27-5-72 16,-12 5-20-16,0 0-55 0,-15 0-40 15,34 0-102-15,-12 2-95 0,-3 0-54 0,7-2 10 16,-3 0-299-16,0 3-26 0,3-3 72 0,-7 4 74 15,4-3 43-15,-5 1 67 0</inkml:trace>
          <inkml:trace contextRef="#ctx0" brushRef="#br0" timeOffset="19252.3498">1599 7969 1448 0,'0'0'423'0,"0"0"-34"16,0 0-39-16,0 0-4 0,0 0-41 0,0 0-24 15,0 0-20-15,0 0 8 0,0 0-36 16,0 0-51-16,0 0 17 0,0 0-37 0,0 0 17 15,0 0-36-15,49-4-7 0,-42-1-29 0,8 2 29 16,-15 3-39-16,23-12-28 0,-19 7 0 16,11-2 11-16,-15 7-20 0,15-17 5 0,-11 11-16 15,-4 6-24-15,0-18 3 0,0 18 3 16,0 0 20-16,-8-22-12 0,8 22-11 16,-19-11 13-16,19 11 36 0,-15-5-26 0,15 5-18 15,-19 1 8-15,19-1-2 0,-22 12-9 0,14-5 37 16,-3 7-13-16,-1 1 4 0,1 3-11 15,4 1 27-15,7 3-28 0,-4-4-13 0,4 4 11 16,0-1 12-16,4-2-13 0,-4 2-30 16,7-1-33-16,1-2-26 0,-1-3-39 0,5-1-45 15,-1-3-26-15,0-1-52 0,0-3-40 0,5-2-92 16,-1-2-126-16,-15-3-54 0,22 5-348 16,-7-8 113-16,-15 3 49 0,31-8 45 0,-16-1 96 15,0-3 40-15,-8 3 85 0</inkml:trace>
          <inkml:trace contextRef="#ctx0" brushRef="#br0" timeOffset="19941.436">2130 7898 1430 0,'-11'-16'476'0,"0"8"-12"16,-4 1-29-16,-4 0-18 0,4 1-7 0,-12 0-55 16,12 2-24-16,-4 0-6 0,-3 2-54 0,7 1-28 15,-4 1-20-15,19 0-21 16,-27 3-18-16,16 2-22 0,11-5-16 0,-19 10-11 15,12-3-4-15,7-7-21 0,0 17 3 0,0-17-47 16,7 19 8-16,-7-19-17 0,23 18-42 16,-8-5-15-16,-4-1 5 0,12 0-28 0,-1 4-26 15,1-5 14-15,0 3-24 0,3-1 0 16,-3-1-15-16,-4-2 15 0,-4 2-18 0,0-2 8 16,0-1 23-16,-8-1-8 0,-3 0 13 0,-4-8 5 15,0 0-12-15,0 0 40 0,-19 28-41 16,4-24 19-16,-4 0-14 0,-3 1-43 15,-1 0-72-15,-11 0-122 0,0-2-223 0,12 1-357 16,-9-4 68-16,1 2 135 0,4 1 11 16,3-1 71-16,-3-1 69 0,3 3 15 0</inkml:trace>
        </inkml:traceGroup>
      </inkml:traceGroup>
    </inkml:traceGroup>
    <inkml:traceGroup>
      <inkml:annotationXML>
        <emma:emma xmlns:emma="http://www.w3.org/2003/04/emma" version="1.0">
          <emma:interpretation id="{2B6D3E55-5C42-4AD7-BD2A-8D05D3B05B12}" emma:medium="tactile" emma:mode="ink">
            <msink:context xmlns:msink="http://schemas.microsoft.com/ink/2010/main" type="paragraph" rotatedBoundingBox="12754,12102 15085,11966 15132,12778 12802,129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68B21E-7DD9-45F8-AE0C-3E623CF960B1}" emma:medium="tactile" emma:mode="ink">
              <msink:context xmlns:msink="http://schemas.microsoft.com/ink/2010/main" type="line" rotatedBoundingBox="12754,12102 15085,11966 15132,12778 12802,12914"/>
            </emma:interpretation>
          </emma:emma>
        </inkml:annotationXML>
        <inkml:traceGroup>
          <inkml:annotationXML>
            <emma:emma xmlns:emma="http://www.w3.org/2003/04/emma" version="1.0">
              <emma:interpretation id="{C77FA75F-517F-482E-993D-76F4BF3FC571}" emma:medium="tactile" emma:mode="ink">
                <msink:context xmlns:msink="http://schemas.microsoft.com/ink/2010/main" type="inkWord" rotatedBoundingBox="12754,12102 15085,11966 15132,12778 12802,12914"/>
              </emma:interpretation>
              <emma:one-of disjunction-type="recognition" id="oneOf5">
                <emma:interpretation id="interp25" emma:lang="en-US" emma:confidence="1">
                  <emma:literal>seconds</emma:literal>
                </emma:interpretation>
                <emma:interpretation id="interp26" emma:lang="en-US" emma:confidence="0">
                  <emma:literal>Seconds</emma:literal>
                </emma:interpretation>
                <emma:interpretation id="interp27" emma:lang="en-US" emma:confidence="0">
                  <emma:literal>seconds.</emma:literal>
                </emma:interpretation>
                <emma:interpretation id="interp28" emma:lang="en-US" emma:confidence="0">
                  <emma:literal>seconds,</emma:literal>
                </emma:interpretation>
                <emma:interpretation id="interp29" emma:lang="en-US" emma:confidence="0">
                  <emma:literal>second</emma:literal>
                </emma:interpretation>
              </emma:one-of>
            </emma:emma>
          </inkml:annotationXML>
          <inkml:trace contextRef="#ctx0" brushRef="#br0" timeOffset="24356.4196">169 9590 1223 0,'-22'-7'527'15,"14"4"-10"-15,-11 0-64 0,19 3-20 16,-30-2-69-16,30 2 9 0,-19 3-45 0,8-1-52 15,11-2-15-15,-26 9-23 0,22-5 3 16,4-4-62-16,-11 16 6 0,11-16-50 0,-4 18-9 16,4-18 14-16,7 21-20 0,1-11-4 0,-4 3-27 15,11 2-4-15,4 1 17 0,-4-3-43 16,7 2-8-16,-3 2 13 0,4 1-2 0,-4 0-14 16,-4-2-19-16,0 1-1 0,0 0-5 0,-4-1 18 15,-3-1-41-15,-8-2 18 16,0 1 43-16,0-14-20 0,-8 28-13 0,1-14 13 15,-12-2-33-15,11-1 38 0,-7-2-38 16,0-2-1-16,4-2-17 0,-8 0-33 0,4-3-52 16,15-2-46-16,-23-2-51 0,23 2-136 0,-22-7-240 15,14 1-448-15,8 6 151 0,-11-13 102 16,11 13 10-16,0-15 75 0,0 15 87 0,0 0 69 16,11-20 28-16</inkml:trace>
          <inkml:trace contextRef="#ctx0" brushRef="#br0" timeOffset="24729.0682">354 9865 1489 0,'0'14'461'0,"0"-14"-26"16,0 0-41-16,0 0-43 0,11 14 0 0,-11-14-57 15,0 0-30-15,12 4-19 0,-12-4-27 16,0 0-13-16,26-4-34 0,-26 4-9 0,15-6-19 15,-15 6-25-15,15-10 2 0,-3 2 23 0,-1-1-33 16,-11 9-25-16,11-20 10 0,-11 8-32 16,0 12 1-16,0-22 15 0,0 22-24 0,0-20 19 15,-7 10-13-15,7 10 1 16,-15-15 2-16,3 12-5 0,12 3 40 0,-26-4-27 16,26 4 10-16,-30 7 8 0,18-3-26 0,-3 7 5 15,0 3 20-15,0-1 16 0,8 4-23 16,-1 1-26-16,1 1 6 0,3 1-16 0,4-1 0 15,4-2 3-15,-1 1 4 0,9-1-22 0,-5-2-23 16,8-1-34-16,0-3-40 0,0-2-34 16,4 0-79-16,-4-6-82 0,4-5-233 0,-4 4-559 15,0-1 132-15,4-1 40 0,-19 0 106 16,30-1 91-16,-18-1 45 0,3-1 96 16,4-1 31-16</inkml:trace>
          <inkml:trace contextRef="#ctx0" brushRef="#br0" timeOffset="25092.6231">837 9791 1261 0,'0'0'505'0,"0"0"9"0,-19-10-35 0,19 10-39 15,-23-3-23-15,23 3-17 0,-22 2-39 0,22-2-3 16,-30 6-36-16,14 2-37 0,1 1-1 16,0 3-41-16,0 1-9 0,4 1-36 0,-4 3-8 15,7-2-42-15,1 2-7 0,3-4-3 0,4 2-22 16,0-15-29-16,4 29-52 15,0-18-24-15,-1-1-70 0,12-2-46 0,-3-1-51 0,-1-1-24 16,0-2-9-16,12-1-44 0,-8 0-79 16,4 0-136-16,-19-3-18 0,30-4-386 0,-11 4 66 15,4-3 54-15,-5-3 102 0,5 1 36 16,-4-5 70-16,-4 0 24 0</inkml:trace>
          <inkml:trace contextRef="#ctx0" brushRef="#br0" timeOffset="25345.7391">1010 9865 1154 0,'0'0'412'16,"0"0"-2"-16,0 0-1 0,-30-1-2 15,30 1-41-15,0 0 0 0,-30 17-33 0,15-9 2 16,11 2-25-16,-7 0-44 0,7 0-25 0,-4 2-26 16,1 0-18-16,7-12-10 0,0 23-21 15,0-23-25-15,0 21-8 0,7-12-10 0,5-2-13 16,-5-1-28-16,1-3 20 0,-8-3-22 16,30 2-11-16,-19 0-3 0,-11-2 11 15,23-4-18-15,-23 4 7 0,26-6-17 0,-18-1 28 16,-8 7-23-16,7-15-18 0,1 6 2 15,-8 9-23-15,0 0 21 0,-8-28-15 0,8 28-50 16,-7-21-70-16,-1 11-40 0,1 2-83 0,7 8-83 16,-19-17-279-16,19 10-375 0,0 7 47 15,-8-10 103-15,8 10 62 0,0 0 82 0,-7-15 60 16,7 15 65-16,0 0 51 0</inkml:trace>
          <inkml:trace contextRef="#ctx0" brushRef="#br0" timeOffset="25763.7711">1229 9734 1563 0,'0'0'484'15,"0"0"-26"-15,15 18-48 0,-15-18-6 0,0 19-50 16,4-6-16-16,0 1-29 0,-1 3-50 0,1-1 10 16,0 0-34-16,4 4 21 0,-8-5-31 15,7 2 6-15,-7-3-19 0,8-1-35 0,-5 2 7 16,-3-3-36-16,0-12 39 0,8 21 26 0,-8-21-19 15,0 13-9-15,0-13-14 0,0 0-17 16,0 0-21-16,0 0 15 0,0 0-45 16,-19 7 17-16,19-7-53 0,0 0-67 0,0 0 0 15,-19-28 0-15,12 18 0 0,7 10 0 16,-8-21 0-16,4 7 0 0,1 1 0 0,3 13 0 16,0-26 0-16,0 26 0 0,7-25 0 15,1 14 0-15,-1 0 0 0,1 3 0 0,3-3 0 16,0 4 0-16,1 3 0 0,-1-2 0 0,-11 6 0 15,26-1 0-15,-26 1 0 0,23 7 0 16,-8-4 0-16,0 4 0 0,0 2 0 0,-3-2 0 16,-5 4 0-16,4-1 0 0,1 0 0 0,-5 2 0 15,-3 0 0-15,4-1-123 0,3-2-31 16,-4 1-74-16,-7-10-46 0,12 19-325 0,-8-13-445 16,-4-6 41-16,7 7 94 0,-7-7 98 15,19 4 78-15,-19-4 70 0,19 0 85 16,-19 0 46-16,19-9 73 0</inkml:trace>
          <inkml:trace contextRef="#ctx0" brushRef="#br0" timeOffset="26437.3588">1863 9820 1151 0,'0'0'535'0,"-8"-21"-30"16,4 13-22-16,-3 0-35 0,-5-1-23 0,12 9-25 15,-30-10-19-15,15 7-12 0,4 3-50 16,11 0-47-16,-34 7 2 0,15-1-49 0,0 3-18 15,8 1-2-15,0 2-28 0,-5 3 2 0,5 0-15 16,4-1-52-16,7-1 1 0,0-13-21 16,0 22-13-16,0-22-27 0,7 20-11 0,-7-11-41 15,0-9-6-15,19 13-34 0,-4-8-14 16,-7 1 13-16,-8-6-3 0,22 3 11 16,-10-3-18-16,-12 0 5 0,22-7-3 0,-7 0 6 15,-7-1 12-15,-1-2-10 0,5-2 20 16,-5-7 1-16,1-3-13 0,-4-5 10 0,-1-5-6 15,1-3 19-15,0-4 10 0,-4-2 18 0,-4-7-23 16,0 0 49-16,-3 2 9 0,-1 2 9 16,1 9-3-16,-1 1 17 0,4 2 4 0,1 2 48 15,-1 6-18-15,0-1 18 0,0 2 2 0,1 4-17 16,-1 3 2-16,-4 1-18 0,8 2 8 16,0 13-30-16,-7-22-11 0,7 22 28 15,-4-10-38-15,4 10-54 0,0 0 0 0,0 0 0 16,0 0 0-16,0 0 0 0,0 0 0 15,4 47 0-15,3-28 0 0,1 8 0 0,-4 1 0 16,3 5 0-16,-3 0 0 0,3 0 0 16,5 3 0-16,3 1 0 0,-4 0 0 0,0-1 0 15,1 1 0-15,3-7 0 0,0-1 0 0,-4 0 0 16,-3-2 0-16,7-2 0 0,0 0 0 16,-4 0 0-16,-3-7 0 0,3 2 0 0,0-5 0 15,1 1 0-15,-9-3 0 0,1-1-141 0,4-3-97 16,-8-9-103-16,11 15-306 0,-11-15-428 15,8 11 76-15,-8-11 114 0,7 11 73 16,-7-11 80-16,8 7 74 0,-8-7 85 0,0 0 23 16,7 10 73-16</inkml:trace>
          <inkml:trace contextRef="#ctx0" brushRef="#br0" timeOffset="28086.3036">2311 9700 1517 0,'-7'-7'512'0,"-5"2"-25"0,-3 0-11 16,-3-1 33-16,-1 2-97 0,0 1-48 16,0 1-8-16,4 0-31 0,0 0-18 0,15 2-41 15,-30 2-48-15,18 2 2 0,12-4-59 16,-15 7 28-16,15-7-22 0,-7 9-9 0,7-9-7 15,0 0-51-15,0 0 15 0,22 31-27 16,-10-21 4-16,6 2-8 0,1-2-20 16,4 3 18-16,-4 1-41 0,7 0 5 0,-11-2-13 15,15 1 3-15,-14-1 20 0,2-1-50 0,-2 3 17 16,-5-4 2-16,-4 2 19 0,1-2-19 16,-8 2 9-16,0-12-6 0,0 20-31 0,0-20 31 15,-15 19 1-15,4-11 6 0,3 1-14 0,-7-2-8 16,4-1-1-16,-5-1-29 0,1 0-17 15,0-2-71-15,4 1-35 0,11-4-58 0,-30-1-109 16,30 1-207-16,-15 0-561 0,15 0 107 16,0 0 103-16,-27-6 54 0,27 6 99 0,0 0 75 15,-7-5 84-15,7 5 48 0,0 0 32 16</inkml:trace>
        </inkml:traceGroup>
      </inkml:traceGroup>
    </inkml:traceGroup>
    <inkml:traceGroup>
      <inkml:annotationXML>
        <emma:emma xmlns:emma="http://www.w3.org/2003/04/emma" version="1.0">
          <emma:interpretation id="{EC98F4BF-C15D-41D6-BD9E-C8D47BE11E5C}" emma:medium="tactile" emma:mode="ink">
            <msink:context xmlns:msink="http://schemas.microsoft.com/ink/2010/main" type="paragraph" rotatedBoundingBox="12785,13832 16525,13790 16534,14617 12794,146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4A0B08-A1CA-4D22-A416-C1E7F4792427}" emma:medium="tactile" emma:mode="ink">
              <msink:context xmlns:msink="http://schemas.microsoft.com/ink/2010/main" type="line" rotatedBoundingBox="12785,13832 16525,13790 16534,14617 12794,14659"/>
            </emma:interpretation>
          </emma:emma>
        </inkml:annotationXML>
        <inkml:traceGroup>
          <inkml:annotationXML>
            <emma:emma xmlns:emma="http://www.w3.org/2003/04/emma" version="1.0">
              <emma:interpretation id="{C61819BF-7659-40AC-B17C-8C2865554F35}" emma:medium="tactile" emma:mode="ink">
                <msink:context xmlns:msink="http://schemas.microsoft.com/ink/2010/main" type="inkWord" rotatedBoundingBox="14182,13816 16525,13790 16534,14617 14191,14644"/>
              </emma:interpretation>
              <emma:one-of disjunction-type="recognition" id="oneOf6">
                <emma:interpretation id="interp30" emma:lang="en-US" emma:confidence="1">
                  <emma:literal>milliseconds</emma:literal>
                </emma:interpretation>
                <emma:interpretation id="interp31" emma:lang="en-US" emma:confidence="0">
                  <emma:literal>Milliseconds</emma:literal>
                </emma:interpretation>
                <emma:interpretation id="interp32" emma:lang="en-US" emma:confidence="0">
                  <emma:literal>milliseconds.</emma:literal>
                </emma:interpretation>
                <emma:interpretation id="interp33" emma:lang="en-US" emma:confidence="0">
                  <emma:literal>millisecond</emma:literal>
                </emma:interpretation>
                <emma:interpretation id="interp34" emma:lang="en-US" emma:confidence="0">
                  <emma:literal>milliseconds,</emma:literal>
                </emma:interpretation>
              </emma:one-of>
            </emma:emma>
          </inkml:annotationXML>
          <inkml:trace contextRef="#ctx0" brushRef="#br0" timeOffset="34060.5831">1599 11467 1556 0,'0'0'466'16,"-15"-9"-13"-16,15 9-54 0,-19-5-20 15,4 2-39-15,15 3-43 0,-23-3-33 0,23 3 0 16,-30 1-19-16,22 1-43 0,8-2-15 0,-30 8-18 16,23-3-10-16,7-5 2 0,-12 12-40 15,5-5-4-15,7-7-19 0,-4 13-14 16,4-13 0-16,0 0 1 0,11 22-11 0,-3-11-7 0,3-3-24 15,4 2-22-15,0 2-8 16,0-2-1-16,-3 1-37 0,10 0-34 0,-3-1-13 16,4 2-10-16,-4 0 36 0,-4-2-10 0,0 2-7 15,0-2 12-15,-11 0 9 0,3 0 11 16,4 0 5-16,-7 0 26 0,-4-10 31 0,-4 18 25 16,4-18-12-16,-11 17-6 0,4-8 15 15,3-4-24-15,-7 2-31 0,-5-2 9 0,5 0 6 16,11-5-46-16,-26 5-9 0,11-3-85 15,15-2-73-15,-23-2-199 0,23 2-479 0,-15-6 23 16,15 6 80-16,-19-13 91 0,15 5 47 16,4 8 71-16,0-17 44 0</inkml:trace>
          <inkml:trace contextRef="#ctx0" brushRef="#br0" timeOffset="34432.4453">1682 11670 1423 0,'0'0'468'0,"0"0"-20"16,11 8-20-16,-11-8 2 0,11 2-23 0,-11-2-90 15,0 0-30-15,30-4-21 0,-30 4-41 16,19-5 5-16,-4 1-30 0,-3 0-5 0,-5-1-47 16,8-2-25-16,0-2-5 0,-3 1-6 15,-5 0 32-15,1-2-50 0,3-2 22 16,-7 0-40-16,0-1-35 0,-4 13 49 0,3-21-16 15,-3 21-30-15,-3-17-1 0,3 17 8 16,-8-12-7-16,8 12-13 0,-23-5 40 0,23 5-17 16,-18 5 20-16,18-5-43 0,-27 16 10 0,16-7 31 15,3 5-19-15,-7 1 9 0,8-1-1 16,3 1-20-16,0 0-2 0,0 2-29 0,4-1 36 16,0-16 0-16,8 26-23 0,-4-12-13 0,3 1-15 15,1-3-67-15,3-2-22 0,0-2-32 16,1-1-61-16,3 2-99 0,-4-3-265 0,0 0-462 15,1-2 84-15,3 2 51 0,-4-3 100 16,4 2 99-16,-15-5 93 0,19 4 23 16,-8-3 77-16</inkml:trace>
          <inkml:trace contextRef="#ctx0" brushRef="#br0" timeOffset="34757.3319">2213 11605 1182 0,'0'0'502'0,"0"0"-29"15,0 0-35-15,-41 2-21 0,41-2-10 16,-27 10-79-16,12-5 7 0,8 3-51 0,-5 0-33 15,1 2 5-15,4 0-15 0,-5-1-21 0,5 2-41 16,3-1-36-16,-4 3-2 0,8-13-51 16,0 22-1-16,0-22-45 0,4 19-31 0,0-9-34 15,0 0-38-15,3-1-39 0,8-3-57 16,-3 3-60-16,3-2-166 0,-8-1-65 16,8-2-393-16,4 1 104 0,-4-3 49 0,8 3 74 15,-4-3 49-15,0-2 54 0,0 0 53 16</inkml:trace>
          <inkml:trace contextRef="#ctx0" brushRef="#br0" timeOffset="35056.8441">2541 11651 1192 0,'0'0'538'0,"0"0"-49"0,-15-17-13 16,8 12-36-16,7 5-35 0,-19-3-39 0,19 3-23 16,-27 4-36-16,12 2-26 0,4 2-38 0,-4 2 1 15,4 3-50-15,-4 2-7 16,3-1-28-16,5 1-18 0,3-3-29 0,0 5-15 0,0-3-38 15,4-14 16-15,4 25-6 0,4-13-8 16,-1-2-12-16,5-3 4 0,-1 0-12 16,0-2-18-16,4 0 24 0,0-2 4 0,4-3-18 15,-4 0-2-15,-15 0-6 0,31-7-4 16,-16 1 12-16,-4-1-5 0,-4-2-7 0,5-2-11 16,-5-1 10-16,-3-2 9 0,-4 14-27 0,-4-27 13 15,1 13-22-15,-5 1-60 0,-7-2-56 16,7 4-69-16,-7 3-169 0,-4-2-652 15,4 4 114-15,-4-3 101 0,4 6 76 0,4-2 36 16,11 5 143-16,-23-3-7 0,23 3 107 16,-15-2-56-16</inkml:trace>
          <inkml:trace contextRef="#ctx0" brushRef="#br0" timeOffset="35552.9503">2756 11485 1492 0,'0'0'491'0,"0"0"-35"15,0 0-34-15,0 0-51 0,0 0-33 0,0 0-38 16,8 28 25-16,-8-28-69 16,4 18-21-16,-1-4-27 0,-3-1 2 0,4 2-26 15,0 2-28-15,0-2-2 0,-1 2-14 0,-3 0-37 16,0-2 7-16,8 2-13 0,-4-2 3 15,0-1-26-15,-1-3-2 0,-3-11 5 0,8 22-19 16,-4-11 1-16,-4-11-2 0,0 16 35 0,0-16-21 16,0 0-9-16,3 14 12 0,-3-14 11 15,0 0-6-15,0 0-5 0,0 0 16 0,0 0 10 16,-22 3-31-16,22-3 23 0,0 0-49 16,0 0 39-16,0 0-36 0,-19-27 18 0,19 27-23 15,-4-23 3-15,4 10 7 0,0 13-31 16,4-32 11-16,0 13-21 0,-1 0 1 15,5 2-16-15,0 4-11 0,-1-4 16 0,1 5-7 16,3 2-4-16,-3 0-9 0,3 3 10 0,-11 7 2 16,22-4-23-16,-22 4 8 0,16 4 28 15,-1 3-20-15,-4 1 15 0,-4 2 8 0,1 2 4 16,7 1-9-16,-7-1-11 0,3 2-5 0,-3-2-12 16,-1 2 33-16,1-3-26 0,-1 1-28 15,1-2-49-15,-1 1-31 0,1-4-45 0,-8-7-57 16,11 16-153-16,-11-11-214 0,0-5-408 15,11 8 85-15,-11-8 65 0,0 0 85 0,19 2 95 16,-19-2 87-16,0 0 18 0,0 0 79 0</inkml:trace>
          <inkml:trace contextRef="#ctx0" brushRef="#br0" timeOffset="36505.5063">3341 11616 1402 0,'0'0'507'0,"-11"-21"-31"0,11 21-13 16,-19-12-33-16,7 8-35 0,-3 1-27 15,0 2-68-15,-4 1 7 0,0 1-43 0,-3 3-26 16,3 2-41-16,0 3-16 16,4 0-4-16,0 1-21 0,-4 2 16 0,12-2-60 15,3 2 9-15,-4 0-22 0,4-1-27 0,4-11-36 16,0 21 20-16,0-21-10 0,8 16-7 15,-8-16-9-15,11 14-32 0,1-7-26 0,-1-5 5 16,-11-2 7-16,23 4 16 0,-16-4-7 0,-7 0-42 16,27-3 46-16,-12-2-20 0,-4-1 41 15,0-4-33-15,-3-1-16 0,3-3 8 0,-3-5-2 16,3 0-4-16,-3-5 24 0,-1-5 16 16,1-3-11-16,-5-2-16 0,1-3-4 15,-4-2 12-15,0-1 16 0,0-1-13 0,-4-6 38 16,1 1-15-16,-1 2-5 0,0 9 48 15,-3 3 13-15,3 2 18 0,0 3 8 0,0 6 3 16,-3 1 17-16,7 3-18 0,0 1-33 0,-4 1 21 16,0 2-26-16,4 13-3 0,0-17 44 15,0 17-43-15,0 0-3 0,0 0-16 0,0 0 3 16,0 0 26-16,0 0 7 0,0 0 11 16,4 63-16-16,0-38 11 0,-4 5-6 0,7 3-35 15,-7 4-44-15,4 2 0 0,-4-2 0 16,0 1 0-16,4 2 0 0,0-4 0 15,-1 7 0-15,5-9 0 0,-1-1 0 0,1 0 0 16,-4-3 0-16,11-3 0 0,0-2 0 0,-4-4 0 16,-3-3 0-16,7-1 0 0,-4-2-85 15,0-1-40-15,1-4-39 0,-5-2-23 0,5-1-59 16,-5-1-81-16,-7-6-275 0,15 7-473 0,-15-7 153 16,19 5 29-16,-19-5 125 0,11 3 59 15,-11-3 69-15,0 0 85 0,0 0 56 0</inkml:trace>
          <inkml:trace contextRef="#ctx0" brushRef="#br0" timeOffset="37048.7561">3688 11536 1505 0,'-12'-12'573'0,"5"5"-46"0,7 7-40 16,-19-8-39-16,19 8-34 0,-19-5-32 0,19 5-52 16,-19 0-13-16,19 0-25 0,0 0-82 15,-22 7 25-15,22-7-27 0,-12 12-3 0,12-12-26 16,-7 13-39-16,7-13-4 0,-4 17-23 0,4-17-13 16,0 0-1-16,15 27-14 0,-7-17-19 15,-1 0-37-15,5 0-1 0,3-1-21 16,-4 2-9-16,0-2 12 0,4 1 13 0,0 2-25 0,-3-2-34 15,3-3 38-15,0 1-27 16,-8 1 22-16,5 0-7 0,-5-2 10 0,5-1-15 16,-12-6 2-16,11 10 36 0,-11-10 2 0,8 13 16 15,-8-13-25-15,0 0-1 0,-4 15 34 16,4-15-11-16,-15 9 6 0,15-9-32 0,-27 10 11 16,12-7-10-16,0 1-33 0,0-1-26 15,-4 1-52-15,4-3-30 0,0 1-61 0,-4 0-103 16,-7-2-273-16,14 0-454 0,12 0 77 0,-30-2 115 15,19-3 90-15,11 5 41 0,-23-10 92 16,8 1 71-16,11 3 42 0</inkml:trace>
          <inkml:trace contextRef="#ctx0" brushRef="#br0" timeOffset="30436.534">68 11664 1389 0,'-4'-15'477'0,"4"15"-24"0,-8-12-13 16,8 12 8-16,-7-11-36 0,7 11-41 0,0 0-38 16,-8-14-13-16,8 14-36 0,0 0-36 15,0 0 6-15,0 0-32 0,0 0-14 0,0 0-14 16,0 0-38-16,0 0-20 0,-7 39 7 16,7-39-4-16,0 25-27 0,0-11-7 0,7-1-13 15,-7-13 3-15,0 26-3 0,0-14-15 0,0-12-31 16,8 20-5-16,-8-20 5 0,0 19 10 15,0-19 6-15,0 13-3 0,0-13-3 0,0 0-5 16,0 0-28-16,0 0 13 0,0 0-5 16,0 0-8-16,0 0 0 0,0 0-23 15,0 0 10-15,0 0 0 0,0 0 13 0,0-58-43 16,0 42-11-16,7 3 16 0,-3-2-3 16,0 2-8-16,3-1 6 0,-3 4-6 0,-4 10-7 15,15-17 28-15,-7 14-18 0,-8 3 23 0,15-4-13 16,-15 4 18-16,0 0-5 0,19 12 3 15,-12-3-14-15,-7-9-7 0,15 17 1 0,-7-7 4 16,-1-2 0-16,-3 2 10 0,-4-10-15 16,8 17 21-16,-1-11 7 0,-7-6 1 0,8 12-32 15,-8-12 24-15,7 8 20 0,-7-8-3 0,0 0-10 16,0 0 6-16,0 0-16 16,0 0 28-16,0 0-5 0,0 0-10 0,0 0-3 15,0 0-2-15,8-33 2 0,-8 33-23 0,0-27 28 16,4 12-4-16,-1-2-6 0,1 4 10 15,-4-1-2-15,8 2-36 0,-1 1 18 0,-7 11 12 16,12-15-14-16,-5 12 4 0,-7 3-10 16,0 0-28-16,23 4 24 0,-23-4 1 0,19 18 29 15,-8-8-21-15,-4 5-2 0,5-1 33 0,-5 2-25 16,5 0-9-16,-5-2 11 0,1-1-10 16,-5 1-10-16,1-4 45 0,4 2-12 0,-1-2-36 15,-7-10-28-15,12 15-59 0,-12-15-67 16,7 8-35-16,-7-8-83 0,11 5-142 15,-11-5-224-15,0 0-271 0,19 0 80 0,-19 0 56 16,0 0 107-16,0 0 121 0,27-9 61 16,-27 9-7-16,15-4 81 0</inkml:trace>
          <inkml:trace contextRef="#ctx0" brushRef="#br0" timeOffset="30648.8567">535 11642 1308 0,'4'-13'470'15,"-4"13"-16"-15,0 0-14 0,0 0-43 0,0 0-34 0,0 0-2 16,0 0-49-16,0 0-12 0,0 49-26 16,0-49-16-16,0 21-27 0,0-9-4 15,0-12-42-15,4 21-42 0,-1-10-15 0,-3-11-44 16,4 18-55-16,-4-18-45 0,4 18-32 16,-4-18-80-16,4 11-113 0,-4-11-268 0,0 0-341 15,0 0 41-15,0 12 100 0,0-12 79 0,0 0 72 16,0 0 33-16,0 0 29 0,0 0 66 15</inkml:trace>
          <inkml:trace contextRef="#ctx0" brushRef="#br0" timeOffset="30813.6291">490 11413 1686 0,'0'0'479'0,"4"-16"-49"0,-4 16-28 16,3-13-69-16,-3 13-59 0,0 0-54 15,4-15-54-15,-4 15-140 0,8-9-249 0,-8 9-558 16,0 0 54-16,0 0 90 0,0 0 64 0,0 0 35 16,22 21 57-16</inkml:trace>
          <inkml:trace contextRef="#ctx0" brushRef="#br0" timeOffset="32705.8109">663 11219 1287 0,'0'0'415'0,"0"-14"-8"0,0 14-13 0,0 0-41 0,-7-15-28 16,7 15-36-16,0 0-10 15,0 0-28-15,0 0-25 0,0 0 9 0,0 0-15 16,0 0-10-16,0 0-15 0,15 59-19 0,-8-37-12 16,-7 8-21-16,8-1-7 0,0 3-26 15,-5 2-19-15,5-1 4 0,-1 0 1 0,1 0-9 16,-1 0-18-16,-3-3-49 0,0 0-4 0,4-4-70 15,-5-1-36-15,-3 0-43 0,8-3-61 16,-8-1-121-16,0-5-189 0,7 1-344 0,1-6 47 16,-8 0 79-16,0-11 75 0,7 15 53 0,-7-15 100 15,0 0-5-15</inkml:trace>
          <inkml:trace contextRef="#ctx0" brushRef="#br0" timeOffset="32969.0587">841 11301 1515 0,'0'0'473'0,"-4"-17"-50"15,4 17-27-15,0 0-37 0,0 0-14 16,0 0-25-16,0 0-15 0,0 0 17 0,0 0-43 16,7 58-23-16,-7-37-15 0,8 5-34 0,-8-1-17 15,7 1-3-15,1 3-41 16,-4 1 7-16,3 0-20 0,-3-1-20 0,0-4-13 15,3-3-21-15,1 2-48 0,-1-1-8 16,1-2-59-16,-4-1-41 0,0-5-33 0,3 0-56 16,-3-3-80-16,3 3-179 0,1-10-466 0,-8-5 31 15,11 12 49-15,-11-12 86 0,12 7 75 16,-12-7 59-16,11 3 53 0</inkml:trace>
          <inkml:trace contextRef="#ctx0" brushRef="#br0" timeOffset="33217.9036">1116 11588 1620 0,'0'0'540'16,"0"0"-23"-16,0 0-8 0,0 0-30 0,0 0-23 16,0 0-19-16,7 34-48 0,1-20-23 0,-8-1 0 15,0 2-66-15,8 1-24 0,-8 0-38 16,7-1-5-16,-7-3-13 0,4 2-25 0,0 0-41 15,-4-14-55-15,7 20-47 0,-7-12-55 0,0-8-102 16,4 14-79-16,-4-14-82 0,0 0-285 16,7 10-506-16,-7-10 125 0,0 0 67 0,0 0 74 15,0 0 90-15,0 0 79 0,0 0 72 16,0 0 30-16</inkml:trace>
          <inkml:trace contextRef="#ctx0" brushRef="#br0" timeOffset="33383.2406">1101 11366 1292 0,'0'0'533'0,"0"0"-75"15,0-19-38-15,0 19-54 0,0 0-80 0,0-17-68 16,0 17-21-16,0 0-146 0,7-8-181 16,-7 8-178-16,0 0-434 0,0 0 51 0,0 0 120 15,0 0 21-15,31 16 56 0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20:33.238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B80C195-A3DB-4098-8871-AE052349F7DD}" emma:medium="tactile" emma:mode="ink">
          <msink:context xmlns:msink="http://schemas.microsoft.com/ink/2010/main" type="writingRegion" rotatedBoundingBox="1067,6008 12407,6209 12381,7666 1041,7464"/>
        </emma:interpretation>
      </emma:emma>
    </inkml:annotationXML>
    <inkml:traceGroup>
      <inkml:annotationXML>
        <emma:emma xmlns:emma="http://www.w3.org/2003/04/emma" version="1.0">
          <emma:interpretation id="{0665A11E-EBF9-4B27-86F0-39645C3DBE09}" emma:medium="tactile" emma:mode="ink">
            <msink:context xmlns:msink="http://schemas.microsoft.com/ink/2010/main" type="paragraph" rotatedBoundingBox="1067,6008 12407,6209 12381,7666 1041,74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38DBE0-F634-4CB6-813A-902ADD4D6CA1}" emma:medium="tactile" emma:mode="ink">
              <msink:context xmlns:msink="http://schemas.microsoft.com/ink/2010/main" type="line" rotatedBoundingBox="1067,6008 12407,6209 12381,7666 1041,7464"/>
            </emma:interpretation>
          </emma:emma>
        </inkml:annotationXML>
        <inkml:traceGroup>
          <inkml:annotationXML>
            <emma:emma xmlns:emma="http://www.w3.org/2003/04/emma" version="1.0">
              <emma:interpretation id="{807B3586-ED1C-4438-B01D-CA674CFC1043}" emma:medium="tactile" emma:mode="ink">
                <msink:context xmlns:msink="http://schemas.microsoft.com/ink/2010/main" type="inkWord" rotatedBoundingBox="1067,6008 2314,6030 2289,7394 1043,7372"/>
              </emma:interpretation>
              <emma:one-of disjunction-type="recognition" id="oneOf0">
                <emma:interpretation id="interp0" emma:lang="en-US" emma:confidence="1">
                  <emma:literal>(1</emma:literal>
                </emma:interpretation>
                <emma:interpretation id="interp1" emma:lang="en-US" emma:confidence="0">
                  <emma:literal>11</emma:literal>
                </emma:interpretation>
                <emma:interpretation id="interp2" emma:lang="en-US" emma:confidence="0">
                  <emma:literal>((</emma:literal>
                </emma:interpretation>
                <emma:interpretation id="interp3" emma:lang="en-US" emma:confidence="0">
                  <emma:literal>(/</emma:literal>
                </emma:interpretation>
                <emma:interpretation id="interp4" emma:lang="en-US" emma:confidence="0">
                  <emma:literal>(L</emma:literal>
                </emma:interpretation>
              </emma:one-of>
            </emma:emma>
          </inkml:annotationXML>
          <inkml:trace contextRef="#ctx0" brushRef="#br0">1015 259 1164 0,'4'-6'440'15,"-4"6"8"-15,0 0-82 0,0 0-38 16,0 0-21-16,0 0-28 0,0 0-5 0,0 0-3 15,0 0-20-15,-11 37-2 0,0-20-32 0,-1 0 1 16,5 2-42-16,-1 3 27 0,4 2-17 16,-3 0-9-16,-5 5-18 0,5 2-17 0,3-1 0 15,0 1-30-15,1 2 9 0,-1 1-21 16,4-7 22-16,0 2-17 0,4 2-20 16,-1-3 15-16,5 2-11 0,-1-1-2 0,5-2-2 15,-5-1-3-15,1 1-18 0,-1-6 23 16,1-1-34-16,3 1 29 0,4-2-15 0,-7-1-29 15,-1-1 39-15,5 0-3 0,3-2-12 0,-8-1-14 16,5 2 19-16,-5-3-6 0,8 0-9 16,-7-2 9-16,-1 0-10 0,1 1-2 0,3-2 5 15,-3-2-19-15,7 0-11 0,-11 3-24 16,-4-11 0-16,15 12 0 0,-8-6 0 0,-7-6 0 16,8 11 0-16,-8-11 0 0,15 4 0 15,-15-4-144-15,0 0-76 0,0 0-51 16,0 0-203-16,0 0-644 0,19-4 78 0,-19 4 134 15,0 0 79-15,0 0 126 0,0 0 28 0,15-12 66 16,-15 12 65-16,0 0 81 0</inkml:trace>
          <inkml:trace contextRef="#ctx0" brushRef="#br0" timeOffset="-1227.6769">174 0 988 0,'0'0'389'16,"0"0"-41"-16,0 0 25 0,0 0-50 0,0 0-18 15,0 0-11-15,-18 42-5 0,2-27-35 16,5 6 12-16,4 5-13 0,-1-1-2 16,-11 3-64-16,8 0 23 0,3 4-36 0,-3-2-3 15,3 2-9-15,-3 1-9 0,0 1-17 16,3 0 17-16,1-1-41 0,3 1-11 0,-4 2-17 15,5-2 11-15,3 2-18 0,-4-7-11 0,4 7-12 16,4-2 18-16,-4 0-31 0,0-6 7 16,3 4-9-16,5-1 9 0,-4-3 4 0,3 0-19 15,-3-1-2-15,0-1-11 0,3-2 13 16,-3 2-7-16,0-3 2 0,3 1-12 0,1-2 9 16,0 0-7-16,-1 1-5 0,-3-3-5 0,3 3 15 15,1-5-6-15,0 1-6 0,-1-2 17 16,4-1-18-16,-3 2-2 0,-1-4 12 0,1-2 19 15,0 2-14-15,-1-1 24 0,-3 0-3 16,3-2 10-16,1 1 3 0,-1 0 8 16,9-2 9-16,-16-1-1 0,7-1-1 0,-7-8-13 15,11 19 37-15,-3-13-52 0,-8-6-5 16,15 12 38-16,-15-12-20 0,0 10 46 0,0-10-46 16,0 0 25-16,11 10-27 0,-11-10-57 0,0 0 0 15,0 0 0-15,0 0 0 0,0 0 0 16,0 0-59-16,0 0-105 0,0 0-56 0,0 0-36 15,0 0-72-15,0 0-166 0,0 0-404 0,0 0-80 16,0 0 64-16,19-20 90 0,-19 20 69 16,0 0 89-16,0 0 88 0,0 0 48 15,0 0 59-15</inkml:trace>
        </inkml:traceGroup>
        <inkml:traceGroup>
          <inkml:annotationXML>
            <emma:emma xmlns:emma="http://www.w3.org/2003/04/emma" version="1.0">
              <emma:interpretation id="{94634EE0-2834-4DA8-8AE1-E88E462E4F59}" emma:medium="tactile" emma:mode="ink">
                <msink:context xmlns:msink="http://schemas.microsoft.com/ink/2010/main" type="inkWord" rotatedBoundingBox="4078,6349 6297,6388 6282,7240 4062,7200">
                  <msink:destinationLink direction="with" ref="{A2A23524-6CB4-4874-BB92-6061BA95571D}"/>
                </msink:context>
              </emma:interpretation>
              <emma:one-of disjunction-type="recognition" id="oneOf1">
                <emma:interpretation id="interp5" emma:lang="en-US" emma:confidence="1">
                  <emma:literal>HI</emma:literal>
                </emma:interpretation>
                <emma:interpretation id="interp6" emma:lang="en-US" emma:confidence="0">
                  <emma:literal>HL</emma:literal>
                </emma:interpretation>
                <emma:interpretation id="interp7" emma:lang="en-US" emma:confidence="0">
                  <emma:literal>IH1</emma:literal>
                </emma:interpretation>
                <emma:interpretation id="interp8" emma:lang="en-US" emma:confidence="0">
                  <emma:literal>VH1</emma:literal>
                </emma:interpretation>
                <emma:interpretation id="interp9" emma:lang="en-US" emma:confidence="0">
                  <emma:literal>IHI</emma:literal>
                </emma:interpretation>
              </emma:one-of>
            </emma:emma>
          </inkml:annotationXML>
          <inkml:trace contextRef="#ctx0" brushRef="#br0" timeOffset="855.6194">3025 349 1110 0,'0'0'479'15,"-3"-11"-18"-15,3 11-47 0,0 0-58 0,0 0 13 16,0 0-16-16,0 0 13 0,0 0-79 16,0 0 17-16,0 0-35 0,0 0 8 0,0 0-47 15,0 0 21-15,26 36-26 0,-26-24-23 0,8 5-20 16,3 0-21-16,4 2-12 0,-8 1 7 16,1 0-23-16,3 8-5 0,1-4 0 0,-1 5-33 15,-4 0-3-15,1 2-3 0,0 1 6 0,-5 0-15 16,5 0-34-16,-1-2-11 0,1 1 17 15,-8 1 1-15,8-3-1 0,-8-1-22 0,0-2 21 16,7-1-27-16,-7-3 1 0,0 0 11 16,-7-3-5-16,7-2-3 0,0 0 18 0,-8 0 0 15,8-2-20-15,-8-1-11 0,1-2 5 16,-1 0-40-16,5-2-47 0,-5 0-20 16,8-10-48-16,-15 15-50 0,15-15-65 0,-8 11-211 15,8-11-601-15,0 0 109 0,0 0 42 0,-3 8 125 16,3-8 39-16,0 0 68 0,0 0 52 15,0 0 87-15,0 0 74 0</inkml:trace>
          <inkml:trace contextRef="#ctx0" brushRef="#br0" timeOffset="1323.7703">3572 919 1244 0,'-7'-7'437'0,"7"7"-32"16,0 0-11-16,0 0-56 0,-23-6-16 0,23 6-33 15,0 0-25-15,0 0-28 0,0 0-34 0,0 0-5 16,0 0-15-16,0 0 12 0,0 0-33 16,0 0-20-16,0 0-3 0,0 0-30 0,41-8 20 15,-25 5-36-15,-16 3-10 0,30-1-3 0,-11-1-20 16,-4-1 5-16,4 2 0 0,3-1-13 15,-7-1-10-15,4 1 23 0,4 2-5 0,-8-4 3 16,4 4-44-16,-4-1-8 0,-15 1-13 16,26 0 6-16,-11 1-68 0,-15-1-21 0,19 2-42 15,-19-2-21-15,15 2-73 0,-15-2-52 16,0 0-143-16,15 7-77 0,-15-7-297 16,0 0 43-16,0 0 72 0,0 0 126 0,0 0-10 15,0 0 48-15,0 0 74 0</inkml:trace>
          <inkml:trace contextRef="#ctx0" brushRef="#br0" timeOffset="1572.561">3712 746 1126 0,'0'0'501'0,"-8"-12"-32"0,8 12-39 16,-7-12-36-16,7 12-41 0,0 0-28 0,0 0-23 15,0 0-7-15,0 0-8 0,0 0-11 0,0 0-33 16,0 0-18-16,0 0 21 0,7 49-39 15,-7-49-4-15,8 31-11 0,-8-12-26 0,7-2-10 16,-7 5-20-16,4-1-11 0,0 0-20 0,0-4-33 16,-1 0-26-16,-3-1-72 0,4 0-30 15,-4-1-75-15,0-3-81 0,0-12-95 0,8 22-277 16,-8-22-353-16,0 21 88 0,0-21 70 16,0 15 86-16,0-15 50 0,7 12 103 0,-7-12 23 15,0 0 46-15</inkml:trace>
          <inkml:trace contextRef="#ctx0" brushRef="#br0" timeOffset="2368.7822">4319 381 1313 0,'0'0'471'0,"0"0"5"0,0 0-44 0,0 0-9 0,0 0-47 15,0 0-10-15,0 0-23 0,7 30-5 16,-7-30-28-16,-7 26-8 0,7-11-29 15,-8 4-11-15,8-2-35 0,-7 4-40 0,3 2 8 16,4 3-31-16,-4 0-8 0,4 1 5 16,0 1-20-16,0 0 0 0,0-2-39 0,4 8 21 15,0-1-18-15,3-3 15 0,1 2-51 16,-8-4 21-16,7 3-3 0,5-2-26 0,-5-2 6 16,1-3-1-16,-1-2-38 0,1-1 26 0,-1-1-20 15,5-1-1-15,-9 0 13 0,9-2 3 16,-5-2-49-16,1-3 0 0,-8 1 0 0,7-2 0 15,1 0 0-15,-8-11 0 0,4 18 0 16,0-8 0-16,-4-10 0 0,11 12 0 0,-11-12 0 16,15 11 0-16,-15-11 0 0,0 10 0 0,0-10 0 15,0 0 0-15,7 8 0 16,-7-8 0-16,0 0 0 0,0 0 0 0,0 0 0 16,12 6 0-16,-12-6 0 0,0 0 0 0,0 0-103 15,0 0-191-15,0 0-244 0,15-24-606 16,-15 24 102-16,0 0 139 0,0 0 61 0,0-13 63 15,0 13 93-15,0 0 70 0,0 0 70 16,0 0 47-16</inkml:trace>
          <inkml:trace contextRef="#ctx0" brushRef="#br0" timeOffset="3488.4768">5073 461 1476 0,'0'0'477'16,"0"0"-4"-16,0-16-10 0,0 16-61 0,0 0 0 15,0 0-49-15,0 0-20 0,0 0-31 16,0 0-7-16,0 0-24 0,0 0-10 0,0 0-23 16,0 0-23-16,-34 40-36 0,34-26 11 15,-7 5-14-15,7 0-43 0,-8 2 18 16,0 1-35-16,8 4 12 0,0-1-8 0,0 1 0 16,0 1-10-16,0 1-5 0,0-4-8 15,8 3-27-15,0 3 19 0,-8-7-33 0,7 5 34 16,1-5-44-16,-1 2 36 0,-3-3-10 0,4 1-21 15,7-1-2-15,-15 0-49 0,7-1 0 16,1-3 0-16,-1-2 0 0,5 3 0 0,-12-5 0 16,7 1 0-16,1-4 0 0,-1 2 0 15,-7-3 0-15,0-10 0 0,11 17 0 0,-11-17 0 16,8 12 0-16,-8-12 0 0,0 0 0 0,8 5 0 16,-8-5 0-16,0 0-251 15,0 0-126-15,0 0-265 0,0 0-467 0,0 0 83 16,0 0 133-16,22-11 79 0,-22 11 105 0,0 0 51 15,27-3 49-15,-27 3 58 0,15-1 68 16</inkml:trace>
        </inkml:traceGroup>
        <inkml:traceGroup>
          <inkml:annotationXML>
            <emma:emma xmlns:emma="http://www.w3.org/2003/04/emma" version="1.0">
              <emma:interpretation id="{14E3C4C9-7D8C-471B-A553-DA391FB5DF30}" emma:medium="tactile" emma:mode="ink">
                <msink:context xmlns:msink="http://schemas.microsoft.com/ink/2010/main" type="inkWord" rotatedBoundingBox="7917,6452 9496,6480 9482,7281 7903,7252">
                  <msink:destinationLink direction="with" ref="{A2A23524-6CB4-4874-BB92-6061BA95571D}"/>
                </msink:context>
              </emma:interpretation>
              <emma:one-of disjunction-type="recognition" id="oneOf2">
                <emma:interpretation id="interp10" emma:lang="en-US" emma:confidence="0.5">
                  <emma:literal>1+1</emma:literal>
                </emma:interpretation>
                <emma:interpretation id="interp11" emma:lang="en-US" emma:confidence="0">
                  <emma:literal>11</emma:literal>
                </emma:interpretation>
                <emma:interpretation id="interp12" emma:lang="en-US" emma:confidence="0">
                  <emma:literal>1+H</emma:literal>
                </emma:interpretation>
                <emma:interpretation id="interp13" emma:lang="en-US" emma:confidence="0">
                  <emma:literal>1H</emma:literal>
                </emma:interpretation>
                <emma:interpretation id="interp1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4288.6196">6861 498 1356 0,'0'0'430'0,"0"0"-38"0,0 0-36 16,0-17-16-16,0 17-12 0,0 0-49 0,0 0-13 15,0 0 18-15,0 0-66 0,0 0 22 0,0 0-25 16,0 0 26-16,15 38-47 0,-8-28-7 15,1 1-13-15,3 3-15 0,-11 1 15 16,15 1-31-16,-7 1-4 0,-1 2-14 0,1 2-17 16,-1-1 4-16,-3-1-17 0,4 1 0 15,-8 5-1-15,7-2-25 0,-7-2 13 0,8 2-5 16,-8 0 13-16,0-1-16 0,7-1-13 16,-14-3 26-16,7 4-18 0,0 0-7 0,-8-3 22 15,8-1-22-15,-7-2 2 0,7 0-41 0,-8-3 36 16,4 0-34-16,-3-2-63 0,-1 2 43 15,8-1-59-15,0-12-43 0,-7 15-69 0,7-15-62 16,-8 15-77-16,8-15-250 0,-7 12-459 0,7-12 98 16,0 0 138-16,0 0 66 15,0 14 13-15,0-14 77 0,0 0 64 0,0 0 82 16,0 0 41-16</inkml:trace>
          <inkml:trace contextRef="#ctx0" brushRef="#br0" timeOffset="4781.9572">7456 952 929 0,'0'0'450'0,"0"0"-30"0,-30-2-23 0,30 2-13 16,0 0-11-16,-19 0-17 0,19 0-44 15,0 0-2-15,-15-1-28 0,15 1-39 0,0 0-15 16,0 0-34-16,-15-3-25 0,15 3-10 0,0 0 25 15,0 0-48-15,0 0-8 16,0 0-28-16,0 0-11 0,0 0 9 0,0 0-11 16,0 0-13-16,0 0-10 0,49-7 2 15,-49 7 3-15,23 0-12 0,-4-2 12 0,-4 2-28 16,0-1 18-16,4-3-36 0,3 4-8 0,-7-2 21 16,4 2-28-16,4-2 7 0,-4 1 11 15,3-1 15-15,5 1-34 0,-5 1-27 0,5-2 15 16,-12 2-18-16,8 0 0 0,-5-1-21 15,-18 1-17-15,23 0-42 0,-12 0-22 0,-11 0-72 16,23 1-95-16,-23-1-154 0,0 0-408 0,0 0 14 16,0 0 49-16,0 0 51 0,0 0 103 15,0 0 51-15,0 0 84 0</inkml:trace>
          <inkml:trace contextRef="#ctx0" brushRef="#br0" timeOffset="5069.4338">7615 761 1098 0,'0'0'504'16,"0"-16"-10"-16,0 16-51 0,-4-16 23 15,4 16-44-15,0 0-38 0,-8-17-21 0,8 17-50 16,0 0-19-16,0 0 3 0,0 0-33 0,0 0-8 16,0 0-8-16,0 0-5 15,0 0 13-15,12 44-26 0,-5-29 19 0,-7 3-39 16,0 0 20-16,8 6-56 0,-8-5 15 0,0 6-40 15,7-2-26-15,-7 1-16 0,0-3 29 16,0 0-87-16,0-2-49 0,0 0 0 0,8-1 0 16,-8-2 0-16,0 0 0 0,0-4-195 15,7 1-89-15,-7-13-182 0,4 16-663 0,-4-16 80 16,8 13 104-16,-8-13 106 0,0 12 104 0,0-12 98 16,0 0 4-16,0 0 109 0,7 14 22 15</inkml:trace>
          <inkml:trace contextRef="#ctx0" brushRef="#br0" timeOffset="5824.2227">8294 467 1338 0,'0'0'479'15,"0"0"33"-15,0 0-87 0,0 0-18 16,0 0-26-16,0 0-28 0,0 0-22 15,0 0-37-15,0 0 16 0,0 0-21 0,0 0-41 16,0 0 11-16,0 0-8 0,-16 40-54 16,13-28 25-16,-1 6-22 0,0 3-3 0,-3 3-20 15,7 3-8-15,-8 6-29 0,8-6 17 16,0 5-22-16,0 3-12 0,0-1 13 0,0 1-42 16,0-2 22-16,0 2-37 0,8-3 34 0,3 0-54 15,-7-3-59-15,-1 0 0 0,5-1 0 16,7-2 0-16,-7-5 0 0,3 0 0 0,-3-4 0 15,-1 0 0-15,1-1 0 0,-1-3 0 16,1-1 0-16,-1-1 0 0,-3-1 0 0,4-2 0 16,-8-8 0-16,15 14 0 0,-15-14 0 15,7 14-67-15,-7-14-312 0,8 11-363 0,-8-11-361 16,11 13 71-16,-11-13 105 0,0 7 96 16,0-7 132-16,0 0 31 0,8 16 51 0,-8-16 95 15,0 0 76-15</inkml:trace>
        </inkml:traceGroup>
        <inkml:traceGroup>
          <inkml:annotationXML>
            <emma:emma xmlns:emma="http://www.w3.org/2003/04/emma" version="1.0">
              <emma:interpretation id="{18E03092-7F20-400C-A8D6-10669922543D}" emma:medium="tactile" emma:mode="ink">
                <msink:context xmlns:msink="http://schemas.microsoft.com/ink/2010/main" type="inkWord" rotatedBoundingBox="11159,6200 12407,6222 12381,7666 11133,7644"/>
              </emma:interpretation>
              <emma:one-of disjunction-type="recognition" id="oneOf3">
                <emma:interpretation id="interp15" emma:lang="en-US" emma:confidence="0.5">
                  <emma:literal>11)</emma:literal>
                </emma:interpretation>
                <emma:interpretation id="interp16" emma:lang="en-US" emma:confidence="0">
                  <emma:literal>14)</emma:literal>
                </emma:interpretation>
                <emma:interpretation id="interp17" emma:lang="en-US" emma:confidence="0">
                  <emma:literal>1/)</emma:literal>
                </emma:interpretation>
                <emma:interpretation id="interp18" emma:lang="en-US" emma:confidence="0">
                  <emma:literal>1)</emma:literal>
                </emma:interpretation>
                <emma:interpretation id="interp19" emma:lang="en-US" emma:confidence="0">
                  <emma:literal>17)</emma:literal>
                </emma:interpretation>
              </emma:one-of>
            </emma:emma>
          </inkml:annotationXML>
          <inkml:trace contextRef="#ctx0" brushRef="#br0" timeOffset="11451.6688">10111 635 1082 0,'0'0'323'0,"0"0"-24"16,-7-11-33-16,7 11-30 0,0 0-24 16,0 0 1-16,0 0-24 0,0 0-20 15,0 0 8-15,0 0-31 0,0 0-34 0,0 0 16 16,0 0-28-16,-8-13 33 0,8 13-46 0,0 0-5 16,0 0 0-16,0 0 8 0,0 0 7 15,0 0-7-15,0 0 9 0,0 0-29 0,0 0 4 16,34 28-3-16,-26-21 9 0,-1 4-14 15,1 0-9-15,-1 0-16 0,5 7 5 0,-5-1 7 16,1-2-9-16,-1 4-1 0,5-2-22 0,-1 3 17 16,-7-3 1-16,3 3-14 0,1 2 6 15,-1-4 5-15,1 3-26 0,-4 1 11 16,-1-2-4-16,1 1 4 0,0-3-1 0,-4 1 6 16,4 0 0-16,-4 1-14 0,0-2 11 15,0 1-15-15,0-3 5 0,0 2 15 0,-4-2-5 16,4 0 21-16,-4 0-21 0,0 0 7 0,4-3 32 15,-3 0-6-15,3-13 8 0,-12 24-18 16,12-13 8-16,0-11 0 0,-7 16-3 0,7-16 8 16,-8 16-11-16,8-16-25 0,0 10 1 15,0-10-27-15,0 0-48 0,-7 12-47 0,7-12-58 16,0 0-138-16,-8 8-210 0,8-8-379 16,0 0 48-16,-11 8 157 0,11-8 15 0,-15 7 54 15,15-7 66-15,0 0 62 0</inkml:trace>
          <inkml:trace contextRef="#ctx0" brushRef="#br0" timeOffset="6755.6521">10481 467 1180 0,'0'0'455'15,"-8"-15"-2"-15,8 15-5 0,0 0-74 16,0 0 7-16,0 0-56 0,0 0-38 0,0 0 25 16,0 0-17-16,0 0-14 0,0 0-4 0,0 0-32 15,0 0-1-15,0 0-22 0,0 0 0 16,34 41-14-16,-26-29-5 0,-1 4-22 0,8 3-25 16,-3-1-33-16,-5 4 23 0,8 2 0 15,0-4-26-15,-3 6-15 0,-5-1 21 0,1 1-26 16,7 0-21-16,-8 3 5 0,-7-3-30 15,8-1 20-15,-8 2 34 0,4-1-57 0,-4 2-7 16,0-2-3-16,-4 0 0 0,4 0-41 16,-4-1 0-16,0 0 0 0,1-1 0 0,-1-2 0 15,-4 0 0-15,1-2 0 0,7 1 0 16,-8-6 0-16,8 2 0 0,-7-4 0 16,7-13 0-16,0 23 0 0,0-14 0 0,0-9 0 15,-4 17 0-15,4-17 0 0,0 0 0 0,-4 15 0 16,4-15-336-16,0 0-306 0,0 0-464 0,0 0 67 15,8 13 107-15,-8-13 110 0,0 0 36 16,0 0 85-16,0 0 66 0,22-9 93 0,-22 9 60 16</inkml:trace>
          <inkml:trace contextRef="#ctx0" brushRef="#br0" timeOffset="7507.6485">11046 218 1328 0,'0'0'415'15,"-7"-12"-37"-15,7 12 4 0,0 0-47 16,0 0-2-16,0 0-21 0,0 0-17 0,0 0-16 16,0 0-13-16,19 43 10 0,-15-24-33 0,7 0-30 15,-4 3 17-15,1 6-30 0,7-4 0 16,0 4-39-16,-4 1 26 0,5 4-23 15,2 4-49-15,-3-4-3 0,8 4-2 0,-8 1-5 16,-4-1-23-16,5-4 26 0,-5 2-34 0,-4 3-7 16,9 1 17-16,-9-5-10 0,4-4-35 0,-3 4-1 15,-1 0 26-15,-7-1-18 16,8 2-25-16,0-3 9 0,-8 1 4 0,7-2-6 16,-7-2-23-16,0-1-5 0,0 0-8 0,0-2-2 15,0-1 15-15,0 3-5 0,-7-3 18 16,7 0-8-16,-8 1-23 0,8-2-5 0,-8-1 6 15,5-3 17-15,-5 2-13 0,4-3 26 16,-7 0-8-16,11-3-7 0,-7 0-8 0,7-3 10 16,-8 0-13-16,0 1 26 0,8-2 3 0,-7 0 22 15,7-12-25-15,-11 22 18 0,3-12 18 16,8-10-19-16,-8 15 14 0,1-7 5 16,7-8-3-16,-4 12-18 0,4-12 11 0,-7 12-8 15,7-12-8-15,0 0-74 0,-8 10-31 16,8-10-66-16,0 0-60 0,-15 9-124 0,15-9-439 15,0 0-296-15,0 0 100 0,-8 7 89 0,8-7 123 16,0 0 33-16,-15 4 77 0,15-4 69 16,-18 6 85-16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20:41.745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3C457F3-F6AC-4602-884A-32744974876D}" emma:medium="tactile" emma:mode="ink">
          <msink:context xmlns:msink="http://schemas.microsoft.com/ink/2010/main" type="inkDrawing" rotatedBoundingBox="9498,7492 9949,7609 9947,7616 9497,7499" semanticType="underline" shapeName="Other"/>
        </emma:interpretation>
      </emma:emma>
    </inkml:annotationXML>
    <inkml:trace contextRef="#ctx0" brushRef="#br0">0 0 583 0,'22'3'179'0,"-10"-1"-12"0,3 0-11 15,-15-2 0-15,26 6-33 0,-18-3-31 16,7 0 8-16,0 1-8 0,-4 2-5 0,4-4-8 16,0 2-22-16,4-1-6 0,-4 3 15 0,4-1-12 15,-4-2-36-15,0 2 0 16,4-2-13-16,-4 3-2 0,0-1-16 0,8-2-8 15,-4 2-9-15,-4 1-29 0,4 0-56 0,3-1 25 16,-7-1-23-16,-3-1-66 0,10 2-340 16,-3 0-1-16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20:43.274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2A23524-6CB4-4874-BB92-6061BA95571D}" emma:medium="tactile" emma:mode="ink">
          <msink:context xmlns:msink="http://schemas.microsoft.com/ink/2010/main" type="inkDrawing" rotatedBoundingBox="6219,7369 8184,7377 8183,7603 6219,7596" semanticType="underline" shapeName="Other">
            <msink:sourceLink direction="with" ref="{14E3C4C9-7D8C-471B-A553-DA391FB5DF30}"/>
            <msink:sourceLink direction="with" ref="{94634EE0-2834-4DA8-8AE1-E88E462E4F59}"/>
          </msink:context>
        </emma:interpretation>
      </emma:emma>
    </inkml:annotationXML>
    <inkml:trace contextRef="#ctx0" brushRef="#br0">0 0 609 0,'0'0'235'0,"0"0"-30"0,0 0 2 16,0 0-28-16,0 0 6 0,0 0-14 15,0 0-25-15,0 0 3 0,49 14-19 0,-34-11-4 16,-4 2-14-16,4 0-22 0,0-1 20 16,0 0-18-16,4 0-15 0,-4 3-18 0,12-2 0 15,-12 2-13-15,7-2-3 0,5 0 11 16,-8 2-18-16,3-2-31 0,5 1-5 0,-5 1-8 16,1-2 1-16,3 1 4 0,-3-1 21 0,3 3-21 15,-3-1 26-15,3-1-30 0,-3 2 14 16,3 2-12-16,1-4-38 0,3 3 2 0,-4-1-21 15,4-1-9-15,-3 0-4 0,-5 0-22 16,12 1-3-16,-7-1-5 0,3-3-10 0,-4 2 3 16,-3-3 2-16,3-1 25 0,1 1-7 0,3-1-3 15,-4 0 21-15,-3-1 18 16,3-1-1-16,5 0 1 0,-5-1 38 0,8-3 3 16,-12 2-21-16,12 1 23 0,-11-4-20 0,11 2 25 15,-8-1 0-15,-3-1 3 0,11-2 5 16,-11 2 23-16,3 1 36 0,-3 0-31 0,3-2 34 15,-3 1-26-15,-5-2 46 0,13 3 7 16,-12-1-20-16,3-1 11 0,-3-1 4 0,4 2 13 16,-5 1 19-16,5-2-17 0,4-3 1 0,-5 3-10 15,-3-1 15-15,4 1-3 0,-1-1 13 16,-3 0-7-16,11-1 4 0,-11 3-27 16,4-2-16-16,-4 0 23 0,-4 4-7 0,4-2-6 15,-4 0-20-15,0 1 5 0,0-1 0 16,-4 2-21-16,-11 3 9 0,23-5-22 0,-16 1 50 15,-7 4-47-15,19-5 3 0,-19 5-8 16,15-3-8-16,-15 3-2 0,0 0-15 0,15-7-85 16,-15 7-161-16,0 0-517 0,0 0 27 0,0 0 55 15,0 0 84-15,0 0 82 0,0 0 47 16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6:58:07.838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23BF56F-5310-418C-B9B3-A1D4FAD14356}" emma:medium="tactile" emma:mode="ink">
          <msink:context xmlns:msink="http://schemas.microsoft.com/ink/2010/main" type="writingRegion" rotatedBoundingBox="5353,4664 12264,4327 12361,6319 5450,6656">
            <msink:destinationLink direction="with" ref="{ABB68B2A-A1C2-45AF-B0FD-5899354EE551}"/>
          </msink:context>
        </emma:interpretation>
      </emma:emma>
    </inkml:annotationXML>
    <inkml:traceGroup>
      <inkml:annotationXML>
        <emma:emma xmlns:emma="http://www.w3.org/2003/04/emma" version="1.0">
          <emma:interpretation id="{3D3B9774-7DF7-48C7-8D33-213ACD8B2679}" emma:medium="tactile" emma:mode="ink">
            <msink:context xmlns:msink="http://schemas.microsoft.com/ink/2010/main" type="paragraph" rotatedBoundingBox="6105,4627 12264,4327 12295,4970 6137,52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F3D2C8E-0EB9-454E-92BD-9E9CE3424257}" emma:medium="tactile" emma:mode="ink">
              <msink:context xmlns:msink="http://schemas.microsoft.com/ink/2010/main" type="inkBullet" rotatedBoundingBox="6122,4959 6554,4937 6556,4964 6123,4985"/>
            </emma:interpretation>
            <emma:one-of disjunction-type="recognition" id="oneOf0">
              <emma:interpretation id="interp0" emma:lang="en-US" emma:confidence="1">
                <emma:literal>-</emma:literal>
              </emma:interpretation>
              <emma:interpretation id="interp1" emma:lang="en-US" emma:confidence="0">
                <emma:literal>_</emma:literal>
              </emma:interpretation>
              <emma:interpretation id="interp2" emma:lang="en-US" emma:confidence="0">
                <emma:literal>-.</emma:literal>
              </emma:interpretation>
              <emma:interpretation id="interp3" emma:lang="en-US" emma:confidence="0">
                <emma:literal>.</emma:literal>
              </emma:interpretation>
              <emma:interpretation id="interp4" emma:lang="en-US" emma:confidence="0">
                <emma:literal>_.</emma:literal>
              </emma:interpretation>
            </emma:one-of>
          </emma:emma>
        </inkml:annotationXML>
        <inkml:trace contextRef="#ctx0" brushRef="#br0">70 20 893 0,'0'0'409'0,"-22"0"-35"0,22 0 5 16,0 0-34-16,0 0 32 0,0 0-52 16,-19-2 2-16,19 2-24 0,0 0-22 0,0 0-17 15,0 0-8-15,-15 0-28 0,15 0-1 16,0 0-30-16,0 0-5 0,0 0-28 15,0 0-3-15,0 0-27 0,0 0-14 0,0 0-5 16,0 0-18-16,-15 0 1 0,15 0-11 0,0 0-3 16,0 0-30-16,0 0 7 0,0 0 16 15,0 0-21-15,0 0 6 0,0 0-24 0,0 0 13 16,49 7-35-16,-49-7 4 0,22-2 19 16,-3 2-16-16,-4 0 2 0,0-1 1 0,4-1-13 15,-4 0 5-15,-15 2-8 0,34-2 15 16,-19 2-22-16,-15 0 0 0,19-1 9 0,-19 1-9 15,30-2 10-15,-30 2-13 0,15 0 18 16,-15 0-11-16,19 0 6 0,-19 0-23 0,23 0 0 16,-23 0 17-16,19-1 4 0,-19 1 9 15,15-2-12-15,-15 2-13 0,0 0 35 0,19-2-14 16,-19 2 32-16,0 0-32 0,22-2 27 16,-22 2 24-16,0 0-29 0,15-2 11 0,-15 2 17 15,0 0 11-15,0 0-10 0,0 0-34 0,0 0 18 16,15-1-5-16,-15 1 3 0,0 0-16 15,0 0 29-15,0 0-34 0,0 0 13 16,0 0-13-16,0 0-13 0,0 0-12 0,0 0 4 16,0 0 22-16,19-2 17 0,-19 2-62 15,0 0-20-15,0 0-7 0,0 0-47 0,0 0-17 16,0 0-42-16,0 0-55 0,0 0-75 0,0 0-49 16,0 0-271-16,0 0-358 0,0 0 45 15,0 0 86-15,0 0 94 0,0 0 58 0,0 0 73 16,0 0 38-16,-34 24 71 0,34-24 78 15</inkml:trace>
      </inkml:traceGroup>
      <inkml:traceGroup>
        <inkml:annotationXML>
          <emma:emma xmlns:emma="http://www.w3.org/2003/04/emma" version="1.0">
            <emma:interpretation id="{4D0D3AE7-373F-45C1-A8BC-0FFA1486D3CA}" emma:medium="tactile" emma:mode="ink">
              <msink:context xmlns:msink="http://schemas.microsoft.com/ink/2010/main" type="line" rotatedBoundingBox="6720,4597 12264,4327 12295,4970 6751,5240"/>
            </emma:interpretation>
          </emma:emma>
        </inkml:annotationXML>
        <inkml:traceGroup>
          <inkml:annotationXML>
            <emma:emma xmlns:emma="http://www.w3.org/2003/04/emma" version="1.0">
              <emma:interpretation id="{8A062D04-378E-4F9A-B784-111D332E6EB2}" emma:medium="tactile" emma:mode="ink">
                <msink:context xmlns:msink="http://schemas.microsoft.com/ink/2010/main" type="inkWord" rotatedBoundingBox="6721,4609 7858,4553 7887,5146 6749,5202"/>
              </emma:interpretation>
              <emma:one-of disjunction-type="recognition" id="oneOf1">
                <emma:interpretation id="interp5" emma:lang="en-US" emma:confidence="1">
                  <emma:literal>308</emma:literal>
                </emma:interpretation>
                <emma:interpretation id="interp6" emma:lang="en-US" emma:confidence="0">
                  <emma:literal>30</emma:literal>
                </emma:interpretation>
                <emma:interpretation id="interp7" emma:lang="en-US" emma:confidence="0">
                  <emma:literal>306</emma:literal>
                </emma:interpretation>
                <emma:interpretation id="interp8" emma:lang="en-US" emma:confidence="0">
                  <emma:literal>309</emma:literal>
                </emma:interpretation>
                <emma:interpretation id="interp9" emma:lang="en-US" emma:confidence="0">
                  <emma:literal>508</emma:literal>
                </emma:interpretation>
              </emma:one-of>
            </emma:emma>
          </inkml:annotationXML>
          <inkml:trace contextRef="#ctx0" brushRef="#br0" timeOffset="2277.1485">643-293 1277 0,'0'0'463'16,"-22"-23"-10"-16,22 23-28 0,0 0 18 0,0 0-39 16,-8-9-38-16,8 9-7 0,0 0-16 15,0 0-13-15,-15-7-25 0,15 7-65 0,0 0 6 16,0 0-34-16,0 0-18 0,0 0-55 15,0 0 15-15,0 0-1 0,0 0-9 0,0 0-22 16,0 0-27-16,0 0-10 0,0 0-16 16,0 0 15-16,0 0-22 0,38 28 2 15,-27-25 2-15,4-2-38 0,0 3 11 0,4-2 12 16,4-2-36-16,-8 1 21 0,4-1-33 0,3 0 15 16,-10 0-18-16,-12 0 0 0,30 2 2 15,-23-2 6-15,-7 0 2 0,19 0 0 0,-19 0-22 16,0 0 17-16,0 0 7 0,0 0-6 0,0 0-6 15,0 0 12-15,0 0-12 0,0 0 5 16,0 0-17-16,0 0 9 0,0 0 3 0,0 0 8 16,0 0-3-16,-34 17-13 0,19-12 8 15,15-5 13-15,-11 12-18 0,11-12 10 16,-15 13 13-16,15-13-33 0,-8 16 17 0,8-7 19 16,0-9-16-16,-7 19-13 0,7-19 13 0,7 24 5 15,-7-8-20-15,0-3 10 0,8-1 0 16,-1 1 13-16,5 3-5 0,3 0-6 0,-8 0 3 15,8-1 6-15,-7-1-14 0,3-1 3 16,-3-2 18-16,-1 1-21 0,1 0-4 0,-1-2 2 16,1 2 5-16,-8-12-3 0,0 19 0 0,0-19 9 15,-8 20-4-15,1-10 3 0,-1-1 5 16,1 1-4-16,-8-2-17 0,3 1 1 0,5-2 5 16,-8 0-36-16,0-2-38 0,15-5-36 15,-19 9-31-15,11-6-18 0,8-3-26 0,-19 6-55 16,19-6-96-16,-15 0-222 0,15 0-420 0,0 0 108 15,0 0 86-15,0 0 47 0,-15 4 84 16,15-4 54-16,0 0 95 0,0 0 15 16</inkml:trace>
          <inkml:trace contextRef="#ctx0" brushRef="#br0" timeOffset="2628.1595">1186-50 1668 0,'-7'-4'625'0,"7"4"-31"16,-27-4-64-16,27 4-64 0,-30 4-44 0,19 0-38 16,-4 4-28-16,0 2-26 0,-4 1-20 0,11 3-38 15,-7 1-56-15,8 2-6 16,-5 0 0-16,12-2-36 0,-7 0-12 0,7 1-17 16,0-16-9-16,7 29-57 0,-3-17 32 0,11-1-14 15,-7-3-2-15,7 0-34 0,-4-4 18 16,12-1-27-16,-8 0 32 0,4-6 0 0,-19 3-4 15,30-6 15-15,-11-1-31 0,-4-3-64 16,-8-1 0-16,5 1 0 0,-8-2 0 0,-1-4 0 16,-3 1 0-16,0 15 0 0,-7-36 0 0,3 18 0 15,-11-1 0-15,7 3 0 0,-7-2 0 16,-4-1 0-16,4 7 0 0,0 1 0 16,4 1 0-16,-4 3-395 0,7 4-270 0,8 3-431 15,-18-4 65-15,18 4 99 0,0 0 87 16,-23 4 111-16,23-4 76 0,0 0 95 0,-8 10 12 15,8-10 96-15</inkml:trace>
          <inkml:trace contextRef="#ctx0" brushRef="#br0" timeOffset="3208.5634">1696-119 1599 0,'-34'-16'610'16,"34"16"-52"-16,-16-6-8 0,5 1-38 0,11 5-46 16,-22-8-41-16,3 3-13 0,11-2-59 15,8 7-20-15,-22-12-18 0,6 5-52 0,13-2-17 16,-12 1-13-16,7-3-28 0,0 1-16 0,8 10-41 16,-7-21 6-16,-1 9-26 0,8 12 0 15,-3-22-20-15,3 22-34 0,3-22 13 0,-3 22-13 16,8-20-53-16,-1 11-21 0,1-1 0 15,0 2 0-15,-8 8 0 0,15-16 0 0,-12 11 0 16,-3 5 0-16,23-8 0 0,-23 8 0 16,23-1 0-16,-23 1 0 0,19 8 0 0,-4-4 0 15,-8 2 0-15,4 2 0 0,-3 1 0 16,0 1 0-16,-1 4 0 0,1 0 0 0,-8 2 0 16,0 3 0-16,0 0 0 0,0 1 0 15,0 2 0-15,-8 0 0 0,1 0 0 0,-1 1 0 16,0 3-3-16,-3-1-84 0,4 1 31 0,-1-3 15 15,1-3 18-15,-1 4-8 0,-3-4-20 16,11 2 7-16,-8-3 3 0,1 2 23 0,7-5 18 16,0 2-15-16,-8-1 12 0,8-17 11 15,8 27 15-15,-1-17 8 0,1 1-6 16,3-3 6-16,4-1-18 0,-7 0 18 0,7-4 15 0,-4-1-23 16,-11-2 10-16,23-2 34 0,-23 2-34 15,34-8 16-15,-27 2-49 0,1 0 0 16,-1-4 0-16,5 0 0 0,-5-6 0 0,-7 3 0 15,0-1 0-15,8-1 0 0,-8 15 0 16,-8-28 0-16,8 12 0 0,-7 1 0 0,7 0 0 16,-12-2 0-16,-3-2 0 0,8 6-254 0,-8 2-596 15,-4-4-284-15,4 3 110 0,-1 3 111 16,-2 0 94-16,3 6 97 0,-4-4 61 0,4 5 96 16,0 2 32-16,-4 2 65 0</inkml:trace>
        </inkml:traceGroup>
        <inkml:traceGroup>
          <inkml:annotationXML>
            <emma:emma xmlns:emma="http://www.w3.org/2003/04/emma" version="1.0">
              <emma:interpretation id="{BCF8E859-98D4-4ED3-A025-46A8E36DC8A4}" emma:medium="tactile" emma:mode="ink">
                <msink:context xmlns:msink="http://schemas.microsoft.com/ink/2010/main" type="inkWord" rotatedBoundingBox="10869,4395 12264,4327 12295,4970 10900,5038"/>
              </emma:interpretation>
              <emma:one-of disjunction-type="recognition" id="oneOf2">
                <emma:interpretation id="interp10" emma:lang="en-US" emma:confidence="1">
                  <emma:literal>+308</emma:literal>
                </emma:interpretation>
                <emma:interpretation id="interp11" emma:lang="en-US" emma:confidence="0">
                  <emma:literal>+309</emma:literal>
                </emma:interpretation>
                <emma:interpretation id="interp12" emma:lang="en-US" emma:confidence="0">
                  <emma:literal>+30</emma:literal>
                </emma:interpretation>
                <emma:interpretation id="interp13" emma:lang="en-US" emma:confidence="0">
                  <emma:literal>+300</emma:literal>
                </emma:interpretation>
                <emma:interpretation id="interp14" emma:lang="en-US" emma:confidence="0">
                  <emma:literal>+1308</emma:literal>
                </emma:interpretation>
              </emma:one-of>
            </emma:emma>
          </inkml:annotationXML>
          <inkml:trace contextRef="#ctx0" brushRef="#br0" timeOffset="7449.8711">5259-563 1351 0,'0'0'407'16,"-7"-7"-49"-16,7 7-2 0,0 0-49 0,0 0-25 15,0 0-31-15,0 0-8 0,0 0-38 16,0 0-16-16,0 0-5 0,0 0-30 0,0 0-23 15,49 7-1-15,-34-4-22 0,4-1 4 0,-4 0-15 16,0 1-22-16,0 1 50 0,-4 0-81 16,4-1 20-16,-15-3-21 0,27 4 8 0,-20 0-33 15,-7-4 8-15,8 8-1 0,-8-8 1 0,7 10 33 16,-7-10-36-16,0 0 20 0,0 0-22 16,-15 22 7-16,15-22 28 0,-7 15-33 0,-1-8 18 15,-3 2-23-15,3 1 3 0,1-2 4 16,-1 2 14-16,1 2-8 0,-1-2 4 0,-3 2-32 15,11 1-16-15,-8-3 34 0,8-10-11 16,-7 23-5-16,-1-10 54 0,8-13-54 16,0 24-5-16,8-9-13 0,-8-3-10 0,7 0 10 15,1 2-10-15,-1-1-11 0,5 1-16 0,-5-1-1 16,1-3 30-16,-1 4-25 0,8-3 23 16,-7-1-23-16,-1-3 46 0,-3 2-49 0,-4-9 29 15,15 15 30-15,-15-15 5 0,0 14-22 16,0-14 2-16,0 0 12 0,-15 20-2 0,11-14 8 15,4-6 8-15,-30 12-19 0,23-8 6 0,-8 1-21 16,3-1-15-16,-3-1-10 0,0 0-42 16,15-3-73-16,-26 4-62 0,18-1-205 15,8-3-381-15,-26 3 38 0,26-3 90 0,-15 2 46 16,15-2 48-16,0 0 113 0,0 0 46 16</inkml:trace>
          <inkml:trace contextRef="#ctx0" brushRef="#br0" timeOffset="7825.8126">5776-320 1354 0,'-15'-16'476'0,"15"16"-44"0,-19-3-48 0,19 3-25 0,-26 1-6 15,26-1-61-15,-31 9-6 0,16-2-43 0,-4 4-17 16,12 0 12-16,-8 1-56 15,0 4-24-15,3-1-7 0,5 2-23 0,-1 0-2 16,1-1-24-16,7-1 6 0,0-15-32 0,0 28-19 16,7-15 7-16,1 1 0 0,-1-6 23 15,8 1-39-15,-3-2-22 0,3-1 33 0,-8-5 12 16,12 3 11-16,-4-2 13 0,-15-2 20 16,27-3 21-16,-12-3-29 0,-8-2 39 0,1 1-5 15,3-6-18-15,-7 1-26 0,0-3-10 16,-4 1 5-16,0 14 3 0,-8-30-28 15,4 13-37-15,-3-2-25 0,-1 3-58 0,-7-2-27 16,12 2-50-16,-13 2-62 0,9-1-41 0,-1 5-102 16,8 10-195-16,-15-14-407 0,15 14 33 15,-11-7 124-15,11 7 60 0,0 0 68 0,0 0 63 16,0 0 51-16,0 0 90 0,0 0 13 0</inkml:trace>
          <inkml:trace contextRef="#ctx0" brushRef="#br0" timeOffset="8357.6882">6145-358 1817 0,'-26'-9'558'0,"11"0"-26"16,-4 1-30-16,-4 1-57 0,8-1-33 15,-3 1-10-15,-5-4-23 0,8 4-38 0,-4-2-24 16,4 1-6-16,0 1-54 0,3 0 12 0,-3-1-41 15,12-2-41-15,-9 1-29 0,12 9 4 16,-11-16-16-16,3 5-16 0,8 11-17 0,0 0 2 16,8-29-10-16,3 18-26 0,-3 2 13 0,7 0-22 15,-8 0-6-15,12 2-64 16,-4 0 0-16,0 2 0 0,4 2 0 0,-4 1 0 0,1 2 0 16,6 0 0-16,-11 2 0 0,12 3 0 15,-12-2 0-15,4 4 0 0,-7 0 0 16,7 3 0-16,-11 0 0 0,3 4 0 0,-7-1 0 15,0-13 0-15,-7 33 0 0,3-14 0 16,-3 1 0-16,-1 8 0 0,-7-3 0 0,4 1 0 16,-12 3 0-16,8 2 0 0,0 1-103 0,-4-3 1 15,11 0-1-15,-7-2 34 0,4-1 5 16,-4 0 46-16,7-4-41 0,8 2 8 0,0-5 3 16,-7-1 7-16,14 1 25 0,-7-3 1 0,8-1-8 15,-1-1 23-15,5-2 5 0,3-2 46 16,-8-4-12-16,9 0-32 0,2-4 52 15,-3-1 3-15,-15-1 25 0,23-5-5 0,-12-2 28 16,-11 7 5-16,8-17-20 0,-8 4-95 16,0 13 0-16,0-25 0 0,-8 10 0 0,5-2 0 15,-5 0 0-15,1 0 0 0,-9 2-218 16,-2-3-425-16,3 7-462 0,-1 0 132 0,5 0 87 16,-12 6 39-16,8-1 102 0,0 5 108 15,-4 2 30-15,-7 1 62 0,-4 3 20 0,-4 7 105 16</inkml:trace>
          <inkml:trace contextRef="#ctx0" brushRef="#br0" timeOffset="6651.7582">4765-164 1159 0,'0'0'353'0,"0"0"-20"16,0 0-54-16,0 0-18 0,0 0-18 15,0 0-28-15,0 0 0 0,34 7-41 0,-34-7-2 16,34 0-36-16,-26-2-3 0,14 2 5 16,-10 2-13-16,10-1-33 0,-3-1-2 15,-4 2-23-15,-15-2-14 0,30 0-58 0,-18 0-36 0,3 1-97 16,-15-1-69-16,19 2-88 15,-19-2-27-15,15 2-344 0,-15-2 29 0,0 0 76 16,0 0 78-16,0 0 14 0,0 0 75 0</inkml:trace>
          <inkml:trace contextRef="#ctx0" brushRef="#br0" timeOffset="6889.796">4950-282 1149 0,'-11'-19'435'0,"11"19"15"0,0-14-35 16,0 14-5-16,0 0-26 0,-8-13-44 0,8 13 1 15,0 0-50-15,0 0-32 16,-7-10-26-16,7 10 5 0,0 0-8 0,0 0-25 16,0 0-3-16,0 0-18 0,0 0-38 15,7 52 16-15,-7-35-6 0,0-2-36 0,0 4 6 16,0-3-24-16,0 3-5 0,8 1-7 0,-8-4-34 16,0 2-61-16,0-1-90 0,0-1-63 15,0-1-119-15,0 2-342 0,0-17-321 0,0 25 90 16,7-14 83-16,-7-11 60 0,4 14 108 0,-4-14 28 15,0 0 34-15,11 8 79 0</inkml:trace>
        </inkml:traceGroup>
      </inkml:traceGroup>
    </inkml:traceGroup>
    <inkml:traceGroup>
      <inkml:annotationXML>
        <emma:emma xmlns:emma="http://www.w3.org/2003/04/emma" version="1.0">
          <emma:interpretation id="{633DF3A3-9B79-4E3A-989E-5DA88E08B8AE}" emma:medium="tactile" emma:mode="ink">
            <msink:context xmlns:msink="http://schemas.microsoft.com/ink/2010/main" type="paragraph" rotatedBoundingBox="5423,5433 10917,5650 10881,6548 5387,63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4C00AF-217A-4A7C-9CAC-C017EE11BDF8}" emma:medium="tactile" emma:mode="ink">
              <msink:context xmlns:msink="http://schemas.microsoft.com/ink/2010/main" type="line" rotatedBoundingBox="5423,5433 10917,5650 10881,6548 5387,6331"/>
            </emma:interpretation>
          </emma:emma>
        </inkml:annotationXML>
        <inkml:traceGroup>
          <inkml:annotationXML>
            <emma:emma xmlns:emma="http://www.w3.org/2003/04/emma" version="1.0">
              <emma:interpretation id="{DF14ACC6-5C1C-45F8-9307-9912376DBB9A}" emma:medium="tactile" emma:mode="ink">
                <msink:context xmlns:msink="http://schemas.microsoft.com/ink/2010/main" type="inkWord" rotatedBoundingBox="5418,5562 6187,5592 6163,6197 5394,6166"/>
              </emma:interpretation>
              <emma:one-of disjunction-type="recognition" id="oneOf3">
                <emma:interpretation id="interp15" emma:lang="en-US" emma:confidence="1">
                  <emma:literal>10</emma:literal>
                </emma:interpretation>
                <emma:interpretation id="interp16" emma:lang="en-US" emma:confidence="0">
                  <emma:literal>70</emma:literal>
                </emma:interpretation>
                <emma:interpretation id="interp17" emma:lang="en-US" emma:confidence="0">
                  <emma:literal>1</emma:literal>
                </emma:interpretation>
                <emma:interpretation id="interp18" emma:lang="en-US" emma:confidence="0">
                  <emma:literal>0</emma:literal>
                </emma:interpretation>
                <emma:interpretation id="interp19" emma:lang="en-US" emma:confidence="0">
                  <emma:literal>110</emma:literal>
                </emma:interpretation>
              </emma:one-of>
            </emma:emma>
          </inkml:annotationXML>
          <inkml:trace contextRef="#ctx0" brushRef="#br0" timeOffset="-2865.6887">-665 853 1021 0,'0'0'422'15,"-19"-4"-40"-15,19 4 14 0,0 0-50 0,0 0 5 16,0 0-57-16,0 0 0 0,-15-3-15 16,15 3-18-16,0 0 0 0,0 0-10 0,0 0-41 15,0 0 15-15,0 0-63 0,0 0-4 0,0 0 19 16,-15 10-23-16,15-10-29 0,0 0 3 16,0 0-5-16,0 0-28 0,0 0 4 0,0 0-17 15,0 0 10-15,0 0-10 0,0 0 21 0,0 0-29 16,0 0-5-16,0 0-5 0,0 0 15 15,49-15-32-15,-34 8 4 0,-8-2-5 16,5 1 10-16,3-1-10 0,-8-1-25 16,8 0 7-16,-11 0 5 0,8-2-15 0,-1 0 13 15,-4 0-3-15,1 2 3 0,-1-1-6 0,1-1 3 16,-8 12 1-16,11-19 11 0,-3 11-22 16,-8 8 16-16,0-17 14 0,0 17-4 0,7-13-19 15,-7 13 21-15,0-10-2 0,0 10 7 0,0 0-41 16,8-13 44-16,-8 13-26 15,0 0-5-15,0 0-10 0,0 0 5 0,0 0-3 0,0 0 19 16,0 0-16-16,0 0 12 0,0 0-35 16,-15 39 31-16,15-39-8 0,0 28 2 15,0-15-20-15,0 6 23 0,0-2-12 0,0 2-9 16,0 0 1-16,0 0 2 0,0 4 10 16,0-2 26-16,7 3-33 0,-7-3 5 0,0-1-3 15,8 2-13-15,-8-4 26 0,8 2-12 0,-8-3-11 16,0 1 0-16,3 1 0 0,1-2 0 15,-4-1 0-15,4-1 0 0,-4-1 0 0,7-2 0 16,-7-12 0-16,0 25 0 0,0-16 0 0,0-9 0 16,0 21 0-16,0-21 0 0,8 16 0 15,-8-16 0-15,0 15 0 0,0-15-11 0,0 11-40 16,0-11-3-16,0 0-51 0,7 17-46 16,-7-17-20-16,0 0-75 0,0 12-53 15,0-12-134-15,0 0-204 0,0 0-367 0,8 9 78 16,-8-9 96-16,0 0 80 0,0 0 93 15,11 3 42-15,-11-3 67 0,0 0 67 0</inkml:trace>
          <inkml:trace contextRef="#ctx0" brushRef="#br0" timeOffset="-2057.5225">-84 895 1172 0,'0'0'412'0,"0"0"-31"0,-8-18-20 0,8 18-15 0,0 0-11 16,-15-12-38-16,15 12-31 15,0 0-2-15,-8-7-31 0,8 7-21 0,0 0-20 0,0 0-23 16,-18 2-2-16,18-2-14 0,0 0 1 15,-23 13-13-15,19-4-21 0,-11-2-25 16,8 3-1-16,-1 1 6 0,8 0-5 0,0-11-26 16,-11 22-10-16,3-8 5 0,8-3 1 15,-7 2-10-15,7-13 4 0,0 22-21 16,0-22-2-16,0 24 10 0,0-13-18 0,7 0-17 0,-3 0 4 16,0 0-7-16,7 0-1 0,-11-1 22 15,8-3 17-15,7 2-41 0,-8-2 0 0,-7-7 10 16,19 11 6-16,-4-7 9 0,-4 1-22 0,-11-5 5 15,23 3 15-15,-8-1-10 16,-15-2 15-16,26-2-7 0,-26 2 20 0,23-3 5 16,-12-1 3-16,5-1 10 0,-9-2 43 0,8 2-20 15,-7-5 18-15,-1-1 13 0,-3 0 0 16,4-3 7-16,-8 14 1 0,0-27-3 0,0 8 5 16,-8 0-34-16,0 0 19 0,5 1-29 15,-5-2-32-15,1 2-52 0,-1 3 0 0,-7-1 0 16,7-1 0-16,-3 2 0 0,4 1 0 15,-9 0 0-15,1-1-159 0,4 4-125 0,-4 2-118 16,-11 0-266-16,3 6-361 0,12 1 84 0,-4 0 80 16,-8 2 128-16,23 0 66 0,-34 3 29 15,11 3 94-15,5 1 23 0,-5 0 85 16</inkml:trace>
        </inkml:traceGroup>
        <inkml:traceGroup>
          <inkml:annotationXML>
            <emma:emma xmlns:emma="http://www.w3.org/2003/04/emma" version="1.0">
              <emma:interpretation id="{FD174599-1745-4E3C-A28C-E8EBCF783297}" emma:medium="tactile" emma:mode="ink">
                <msink:context xmlns:msink="http://schemas.microsoft.com/ink/2010/main" type="inkWord" rotatedBoundingBox="9120,6070 9357,6079 9341,6487 9104,6478"/>
              </emma:interpretation>
              <emma:one-of disjunction-type="recognition" id="oneOf4">
                <emma:interpretation id="interp20" emma:lang="en-US" emma:confidence="1">
                  <emma:literal>,</emma:literal>
                </emma:interpretation>
                <emma:interpretation id="interp21" emma:lang="en-US" emma:confidence="0">
                  <emma:literal>;</emma:literal>
                </emma:interpretation>
                <emma:interpretation id="interp22" emma:lang="en-US" emma:confidence="0">
                  <emma:literal>9</emma:literal>
                </emma:interpretation>
                <emma:interpretation id="interp23" emma:lang="en-US" emma:confidence="0">
                  <emma:literal>g</emma:literal>
                </emma:interpretation>
                <emma:interpretation id="interp2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4734.9631">3144 1208 1328 0,'0'0'540'0,"0"0"-23"0,0 0-23 0,0 0-25 16,0 0-34-16,0 0-46 0,0 0-44 15,0 0-40-15,0 0-11 0,0 0-27 0,-34-16-29 16,34 16-18-16,-15-10-32 0,15 10-23 15,-8-8-29-15,8 8-16 0,-7-8-13 0,7 8-12 16,0 0-33-16,-8-16-21 0,8 16 12 0,0 0-27 16,0 0 2-16,0 0-18 0,0 0 0 15,0 0-20-15,15-17 0 0,-15 17 7 16,0 0 19-16,0 0-26 0,0 0 27 0,34 19-19 16,-26-14-16-16,-8-5 8 0,7 12-3 15,-7-12 5-15,8 12 8 0,-8-12 0 0,7 14 3 16,-7-14-1-16,0 12 9 0,0-12-9 0,0 0 8 15,0 0 13-15,0 0-5 0,-7 22 13 16,7-22-13-16,0 0-13 0,0 0 0 0,-15 0 16 16,15 0-3-16,0 0-6 0,0 0-4 15,0 0-5-15,-19-21-16 0,19 21 26 0,-8-13-18 16,8 13 2-16,0 0 0 0,-7-16 6 0,7 16-13 16,0 0-8-16,0 0 8 15,0 0-11-15,0 0 24 0,18-16-29 0,-18 16 11 16,0 0 15-16,0 0-28 0,38 23 28 0,-19-11-26 15,-11 0 36-15,7 1-23 0,-4 4-4 16,-4-2 19-16,1 1 8 0,-8-2-12 0,8 3 27 16,-8 0-7-16,0 0 3 0,-8-1-3 0,0 2 10 15,1-1-28-15,-12 3-44 0,4-6-79 16,4 3-71-16,-12-1-88 0,0 0-291 0,5-3-369 16,3-1 85-16,-4 0 66 0,4-4 89 15,-8 1 101-15,12-2 50 0,-4-4 45 0,-1 0 40 16</inkml:trace>
        </inkml:traceGroup>
        <inkml:traceGroup>
          <inkml:annotationXML>
            <emma:emma xmlns:emma="http://www.w3.org/2003/04/emma" version="1.0">
              <emma:interpretation id="{E98BC90A-93AF-433A-9A6A-BA5D9557A42B}" emma:medium="tactile" emma:mode="ink">
                <msink:context xmlns:msink="http://schemas.microsoft.com/ink/2010/main" type="inkWord" rotatedBoundingBox="10423,5631 10917,5650 10894,6218 10401,6199"/>
              </emma:interpretation>
              <emma:one-of disjunction-type="recognition" id="oneOf5">
                <emma:interpretation id="interp25" emma:lang="en-US" emma:confidence="1">
                  <emma:literal>10</emma:literal>
                </emma:interpretation>
                <emma:interpretation id="interp26" emma:lang="en-US" emma:confidence="0">
                  <emma:literal>0</emma:literal>
                </emma:interpretation>
                <emma:interpretation id="interp27" emma:lang="en-US" emma:confidence="0">
                  <emma:literal>'0</emma:literal>
                </emma:interpretation>
                <emma:interpretation id="interp28" emma:lang="en-US" emma:confidence="0">
                  <emma:literal>to</emma:literal>
                </emma:interpretation>
                <emma:interpretation id="interp29" emma:lang="en-US" emma:confidence="0">
                  <emma:literal>t0</emma:literal>
                </emma:interpretation>
              </emma:one-of>
            </emma:emma>
          </inkml:annotationXML>
          <inkml:trace contextRef="#ctx0" brushRef="#br0" timeOffset="5430.7131">4301 706 1284 0,'0'0'548'16,"0"0"-36"-16,0 0-33 0,0 0-62 0,0-16-25 16,0 16-24-16,0 0-2 0,0 0-18 15,0 0 1-15,0 0-40 0,8 45-43 0,-1-31 2 16,-7 4-26-16,8 3-4 0,-8 0-41 16,8 1 10-16,-1 2-40 0,-3-2 2 15,0 2-11-15,-1-1-12 0,-3 2-18 0,0-2-7 0,0 1-6 16,8 2-74-16,-8-3-34 15,0 2-63-15,0-5-92 0,0-1-90 0,0 3-36 0,0 1-164 16,-8-5-565-16,8-1 43 0,0 1 92 0,0-18 92 16,0 25 113-16,0-14 36 0,0-11 62 15,0 18 73-15,0-18 13 0</inkml:trace>
          <inkml:trace contextRef="#ctx0" brushRef="#br0" timeOffset="5818.8143">4724 968 1336 0,'-23'1'496'16,"23"-1"-30"-16,-23 10-38 0,12-1-37 0,-4 3-32 15,0 1-52-15,7 3-13 0,-3 0-30 16,-4 2-24-16,7 1-30 0,1-2-25 0,7 0-9 16,0 0-2-16,0-2-33 0,0 0-3 0,7 1-17 15,1-4-4-15,0 0-7 0,7-4-3 16,-4 1-4-16,4-6-18 0,8 3 4 16,-12-6 21-16,4 0-20 0,-15 0 20 0,34-8-13 15,-19 0 18-15,-4-2 3 0,-3-4-21 0,-1-1-4 16,-7 0 1-16,0-3-22 0,-7 1 12 15,-1-3-12-15,-10-2-13 0,2 1-54 0,-2 1-53 16,-13-2-91-16,-2 3-86 0,6 7-149 16,-7-5-667-16,-4 5 99 0,5 0 87 0,6 2 64 15,-3 0 87-15,7-1 105 0,-3-1 15 16,7 5 44-16,-4-3 92 0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20:45.506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63B8725-9770-414B-B7D5-7A6D914AF7C6}" emma:medium="tactile" emma:mode="ink">
          <msink:context xmlns:msink="http://schemas.microsoft.com/ink/2010/main" type="inkDrawing" rotatedBoundingBox="9851,7551 11038,7506 11041,7584 9853,7628" semanticType="underline" shapeName="Other"/>
        </emma:interpretation>
      </emma:emma>
    </inkml:annotationXML>
    <inkml:trace contextRef="#ctx0" brushRef="#br0">0 30 990 0,'0'0'335'0,"0"0"-63"0,0 0 7 15,0 0-23-15,0 0-5 0,0 0-31 0,38 17-28 16,-27-14 15-16,4 1-23 0,0-1-20 0,0 0 3 16,4 1-29-16,-4-2 10 0,4 1-33 15,4 2 16-15,-4-3-54 0,3 0-8 0,5-1 13 16,-5 2-13-16,5-1 3 0,-5 0-14 0,5-2 9 16,-5 0-26-16,5 3-18 0,3-4 3 15,-4 2-1-15,1-2 21 0,3 1-25 16,-4 0-3-16,4-2-18 0,-3 2 10 15,3-2-23-15,-4 0 3 0,1 1-3 0,3-1 5 16,-4 1-12-16,5-3-1 0,-5 1 3 0,4 1 21 16,-3 0-29-16,-1-2 14 0,4 1-17 15,-11 0 12-15,15 0 1 0,-11-1 6 0,-1 1 0 16,5 0-6-16,-9 1-14 0,-3-2 27 0,1 3-17 16,2-2 12-16,-2-1 0 0,-16 4 29 15,22-5-16-15,-22 5 3 0,19-5 9 0,-19 5-9 16,8-5 2-16,-8 5 8 0,15-6-20 15,-15 6-32-15,0 0-42 0,0 0-114 0,15-4-104 16,-15 4-144-16,0 0-337 0,0 0 73 0,0 0 57 16,11-6 54-16,-11 6 89 15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22:08.790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A6EB88-145E-47B4-BC88-04589C248763}" emma:medium="tactile" emma:mode="ink">
          <msink:context xmlns:msink="http://schemas.microsoft.com/ink/2010/main" type="writingRegion" rotatedBoundingBox="32097,16585 5873,16959 5657,1825 31881,1451"/>
        </emma:interpretation>
      </emma:emma>
    </inkml:annotationXML>
    <inkml:traceGroup>
      <inkml:annotationXML>
        <emma:emma xmlns:emma="http://www.w3.org/2003/04/emma" version="1.0">
          <emma:interpretation id="{4BDCC745-E4F6-459E-AB2E-D506A3D742A1}" emma:medium="tactile" emma:mode="ink">
            <msink:context xmlns:msink="http://schemas.microsoft.com/ink/2010/main" type="paragraph" rotatedBoundingBox="31839,16588 18871,16773 18840,14625 31809,144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131508-E8A7-41DB-98DC-48D4C030E074}" emma:medium="tactile" emma:mode="ink">
              <msink:context xmlns:msink="http://schemas.microsoft.com/ink/2010/main" type="line" rotatedBoundingBox="31839,16588 18871,16773 18840,14625 31809,14440"/>
            </emma:interpretation>
          </emma:emma>
        </inkml:annotationXML>
        <inkml:traceGroup>
          <inkml:annotationXML>
            <emma:emma xmlns:emma="http://www.w3.org/2003/04/emma" version="1.0">
              <emma:interpretation id="{5A6A3F2F-9C9B-4F31-BD78-A6878B4F7CD0}" emma:medium="tactile" emma:mode="ink">
                <msink:context xmlns:msink="http://schemas.microsoft.com/ink/2010/main" type="inkWord" rotatedBoundingBox="30645,15731 31704,15050 32095,15659 31037,16339"/>
              </emma:interpretation>
              <emma:one-of disjunction-type="recognition" id="oneOf0">
                <emma:interpretation id="interp0" emma:lang="en-US" emma:confidence="1">
                  <emma:literal>3-</emma:literal>
                </emma:interpretation>
                <emma:interpretation id="interp1" emma:lang="en-US" emma:confidence="0">
                  <emma:literal>3.</emma:literal>
                </emma:interpretation>
                <emma:interpretation id="interp2" emma:lang="en-US" emma:confidence="0">
                  <emma:literal>8-</emma:literal>
                </emma:interpretation>
                <emma:interpretation id="interp3" emma:lang="en-US" emma:confidence="0">
                  <emma:literal>3</emma:literal>
                </emma:interpretation>
                <emma:interpretation id="interp4" emma:lang="en-US" emma:confidence="0">
                  <emma:literal>3/</emma:literal>
                </emma:interpretation>
              </emma:one-of>
            </emma:emma>
          </inkml:annotationXML>
          <inkml:trace contextRef="#ctx0" brushRef="#br0">-45 13127 588 0,'0'0'231'16,"0"0"-9"-16,0 0-2 0,0 0-15 16,0 0-28-16,0 0-16 0,0 0-23 0,-19-34-20 15,19 34-8-15,0 0-36 0,0 0 1 0,0 0-11 16,-7-11-3-16,7 11-41 0,0 0 27 16,0 0 11-16,0 0-11 0,0 0 9 0,-11-7 36 15,11 7 28-15,0 0 8 0,0 0 13 16,0 0 38-16,0 0-18 0,0-17 29 15,0 17-26-15,0 0 66 0,0 0-28 0,0 0-28 16,0-22 18-16,0 22 46 0,0 0-28 16,0 0-5-16,-8-15-16 0,8 15-17 0,-7-7-26 15,7 7-5-15,-16-5-6 0,16 5-12 16,0 0 8-16,-30 2-16 0,30-2 3 0,-22 8 22 16,10-3-37-16,-3 2-19 0,0 0 1 0,4 3-24 15,-4 2 19-15,3 2-22 0,5-2-4 16,-1 2-10-16,5 2 7 0,-1-2 0 0,8 4-30 15,-1-2 4-15,1 0-4 0,0 0 43 16,7 2-21-16,1-4-17 0,-1 2 12 16,4-5-28-16,0 1 21 0,0-2-21 0,4 1 16 15,-4-5-21-15,-4 1-13 0,4-2 37 16,-3-2 6-16,-12-3 1 0,19 4-3 0,-19-4-4 16,15-2-29-16,-15 2 18 0,0 0-21 0,7-15-23 15,-7 15 32-15,0 0-12 0,0 0 6 16,-26-29-5-16,11 23 13 0,-4 0 20 0,0 4-18 15,-7 0-2-15,3 2 15 0,-3 2-23 16,-8 5-13-16,7 0 6 0,-3 3 40 0,4 7-10 16,-1-3-23-16,5 3 41 0,-5 3-21 0,8 3-22 15,1-1-16-15,2 0 49 0,5 0-6 16,4 0-30-16,3 2 33 0,0 2-7 0,8-3 2 16,3 3-13-16,1-1 3 0,3-2-18 15,8 1 23-15,4-4-8 0,-1-1-3 16,9 2-14-16,-1-6 38 0,7 0-31 0,-3-3 0 15,0-3 0-15,0-1 0 0,0-1 0 16,0-4-39-16,-4 0-63 0,-7 0-24 0,3 0-50 16,-7-3-44-16,0 0-159 0,-19 0-261 0,15-5-443 15,-15 5 103-15,0 0 97 0,0 0 94 16,0 0 57-16,0 0 87 0,0 0 77 0,-38-20 51 16</inkml:trace>
          <inkml:trace contextRef="#ctx0" brushRef="#br0" timeOffset="486.372">-1104 13678 1082 0,'-27'1'405'0,"27"-1"-3"0,-15-1-52 0,15 1-17 16,0 0-21-16,-19-2-17 0,19 2-27 15,0 0 1-15,0 0-23 0,0 0-13 16,0 0-13-16,0 0 5 0,0 0-7 0,0 0-24 16,0 0 11-16,57 0-26 0,-38-1-25 15,3-1-16-15,5 0-12 0,-1 2 32 0,4 0-51 16,-7-4-9-16,3 4-42 0,1 0-48 15,-1 0-39-15,-3 0-69 0,-4 0-56 0,-1 2-92 16,1 0-256-16,-4 0-382 0,0-2 26 16,-15 0 146-16,23 3 71 0,-23-3 47 0,15 5 46 15,-15-5 74-15,11 7 30 0</inkml:trace>
        </inkml:traceGroup>
        <inkml:traceGroup>
          <inkml:annotationXML>
            <emma:emma xmlns:emma="http://www.w3.org/2003/04/emma" version="1.0">
              <emma:interpretation id="{9141838A-97B1-489D-9E5D-A642EDF24F6C}" emma:medium="tactile" emma:mode="ink">
                <msink:context xmlns:msink="http://schemas.microsoft.com/ink/2010/main" type="inkWord" rotatedBoundingBox="25394,15056 30635,14369 30896,16359 25654,17045"/>
              </emma:interpretation>
              <emma:one-of disjunction-type="recognition" id="oneOf1">
                <emma:interpretation id="interp5" emma:lang="en-US" emma:confidence="1">
                  <emma:literal>MItton</emma:literal>
                </emma:interpretation>
                <emma:interpretation id="interp6" emma:lang="en-US" emma:confidence="0">
                  <emma:literal>M)tron</emma:literal>
                </emma:interpretation>
                <emma:interpretation id="interp7" emma:lang="en-US" emma:confidence="0">
                  <emma:literal>M)troin</emma:literal>
                </emma:interpretation>
                <emma:interpretation id="interp8" emma:lang="en-US" emma:confidence="0">
                  <emma:literal>M)tro☹</emma:literal>
                </emma:interpretation>
                <emma:interpretation id="interp9" emma:lang="en-US" emma:confidence="0">
                  <emma:literal>M)tton</emma:literal>
                </emma:interpretation>
              </emma:one-of>
            </emma:emma>
          </inkml:annotationXML>
          <inkml:trace contextRef="#ctx0" brushRef="#br0" timeOffset="5779.8901">-3111 13424 1482 0,'-7'-30'468'0,"3"4"-35"0,0-2-44 16,4 4-44-16,0 2-33 0,4 1-15 0,-4 2-33 15,8 1-34-15,3 0-25 0,0 2-31 16,4 2 0-16,0 2-25 0,4 2-24 16,-4 6 13-16,4 0-2 0,-4 4-13 0,4 4-36 15,0 2-8-15,-4 6-22 0,-4 3 53 16,-3 1-51-16,-4 5 20 0,-8 1 16 0,-4 6 4 16,-3-1-29-16,-12 7 14 0,1-3-20 0,-8 15 26 15,-4-3-14-15,0 3-9 0,0-4-6 16,7-4-2-16,5-6-13 0,3 0-5 0,-4-2-13 15,8-4 11-15,0 1-24 0,4-4 18 16,3-1-27-16,1-2 24 0,-1 1-2 16,4-6-43-16,4 2 18 0,0-4 22 0,4 1-7 0,-4-14-23 15,12 19-5-15,-1-12-8 16,0 0-36-16,0-2 16 0,1 0-26 0,3-3 56 16,-4 1-43-16,-11-3-3 0,23 0-2 0,-23 0 20 15,15-1 0-15,-15 1 0 0,0 0-10 16,0 0 16-16,0 0-6 0,0 0-3 0,0 0 6 15,0 0 0-15,-34-38 7 0,15 29 26 16,-4-1 0-16,-3-2 18 0,-4-2-20 0,-8-3 37 16,4-1 1-16,-19-10-8 0,12 6 11 0,7 0 9 15,-4 3-4-15,4-3 20 0,0-2 13 16,4 4-44-16,8 1 26 0,3 3-11 0,0 0-27 16,4 3-6-16,7-2 13 0,1 3 11 15,-1 1-11-15,8 11-2 0,4-18 2 0,-4 18-15 16,11-17 2-16,1 10-2 0,3 1-16 15,4 2 21-15,3-1 3 0,-3 0-24 16,4 3 31-16,-8 0-38 0,-15 2 0 0,26 2 25 16,-15 0-28-16,-11-2 18 0,19 7-7 0,-19-7 12 15,8 13-5-15,-8-13-2 0,-11 22 7 16,-1-8-15-16,1 3 18 0,-12 5 7 0,1 4-12 16,-1 1 10-16,-7 1-31 0,7 2 10 15,-3-1 21-15,7 2-28 0,-4 1-5 0,5-1 56 16,-1 5-34-16,4-2-35 0,3-4 51 15,5 3-2-15,3 1 20 0,0 1-23 0,4-5 12 16,4 6 1-16,4-2-16 0,-1 1 19 16,1 4-40-16,7-4 17 0,0 0 2 0,4-1-13 15,-1-2-41-15,5-1-72 0,0-4-71 16,-1-3-31-16,9 4-210 0,-9-8-571 0,1-1 75 16,3-4 86-16,-3 1 54 0,3-4 106 15,-7-1 37-15,4-2 131 0,-4-3-5 0,3 1 54 16</inkml:trace>
          <inkml:trace contextRef="#ctx0" brushRef="#br0" timeOffset="5946.7212">-3013 14561 1589 0,'0'0'632'0,"23"-2"-53"0,-23 2-24 16,15-4-58-16,-15 4-36 0,15-1-72 0,-15 1-8 16,15-5-28-16,-15 5-48 0,0 0-54 15,15-2-116-15,-15 2-73 0,0 0-162 0,0 0-100 16,0 0-355-16,0 0-323 0,0 0 51 0,0 0 80 15,0 0 120-15,0 0 10 0,0 0 74 16,-41-9 41-16,26 3 16 0</inkml:trace>
          <inkml:trace contextRef="#ctx0" brushRef="#br0" timeOffset="7538.0924">-3925 12920 1497 0,'-15'-5'522'0,"-8"0"-56"0,-3-1-46 0,-8 4-41 16,-4-1-39-16,-3 5-97 0,-1-2-99 0,-3 5-173 15,-4 0-452-15,-4 2-264 0,4 0 16 16,-4 0 109-16,4-2 62 0,8-4 34 0</inkml:trace>
          <inkml:trace contextRef="#ctx0" brushRef="#br0" timeOffset="6519.6899">-4038 13758 1827 0,'-23'-9'622'0,"12"4"-28"0,-4-5-51 16,3 0-49-16,-3 0-57 0,4-4-14 0,-4 1-47 16,7-3-36-16,-3-1-40 0,3 0-19 15,1 0-60-15,-1-3-4 0,5 6-30 16,3-1-36-16,0 15 10 0,-4-24-30 0,4 24-6 16,4-18-15-16,-4 18-25 0,11-7 15 15,-11 7-3-15,0 0-28 0,30 11-2 0,-19-1-26 16,1 5 2-16,-5 4-20 0,1 3 39 0,3 4-14 15,-3 0-32-15,-5 1-16 0,-3 0 0 16,0 2 0-16,-3 4 0 0,-5-2 0 0,1 1 0 16,-5-3 0-16,-3 5 0 0,0-8-77 15,-8 5-141-15,5 1-122 0,-5-6-746 0,-3-3 75 16,3-4 113-16,0-5 66 0,-3 0 59 0,0-6 97 16,-1 0 57-16,5-4 48 0,-5-2 74 15,1-2 8-15</inkml:trace>
          <inkml:trace contextRef="#ctx0" brushRef="#br0" timeOffset="7266.8873">-4536 13472 1323 0,'15'17'502'0,"-4"1"-52"16,-3-3 1-16,3 3-34 0,-3-1-23 16,-1 0-33-16,-3 2-33 0,0-2-3 0,-4 4-46 15,0-5-29-15,-4 3 6 0,0-2-12 16,-3 0-34-16,-1-1-6 0,-3-1-27 0,-4-2 0 16,0-4-21-16,0-2-3 0,0 0-38 0,-4-6 13 15,4-1-12-15,-4 0-17 0,0-3-19 16,-4-3 27-16,4-3-20 0,-7-3-38 0,7-3 25 15,-3-3-2-15,6 0-24 0,-2-2-4 0,2 0-26 16,5 5 13-16,0-2-16 0,0 2 23 16,7 4-32-16,0-1 11 0,4 12 4 0,0-19-13 15,0 19 15-15,0 0-31 0,11-18-2 0,-11 18 23 16,15-2-31-16,-15 2 36 16,23 7-21-16,-8-4-12 0,0 2 2 0,0 4 13 15,-3 0-10-15,-1 0 17 0,-4 1-32 0,1 2 17 16,0 1 16-16,-8-1-13 0,0-12 5 15,-4 30 0-15,-4-16 28 0,1 3-23 0,-5-1-10 16,1 0 28-16,-8 2-13 0,4 0 5 16,-8-2-25-16,1 3 2 0,-1-4-4 0,-3 1 27 15,-1-1-10-15,1 0 16 0,0-1-24 0,-1 0-23 16,-3-4-35-16,0 2-31 0,4-5 5 16,-5 2-16-16,5-3 50 0,3-4-42 15,-3 0-13-15,3-2 11 0,1-2 18 0,-5 1 28 16,5-5-34-16,-1 4 6 0,4-3 30 0,4 0-28 15,0-2 47-15,4 0-24 0,-1 0 3 16,1-2 35-16,4-1 1 0,7 10 10 0,-16-20 20 16,13 10 8-16,-5-1 41 0,8 11 0 15,-7-22-10-15,7 11-3 0,0 11 44 0,-4-15-13 16,4 15-5-16,-4-16-6 0,4 16-2 0,0 0-20 16,-8-13-21-16,8 13 26 0,0 0-3 15,0 0 0-15,0 0-2 0,0 0-23 0,-22 32-1 16,18-20-7-16,-3 3 8 0,-1 3-14 0,0 1 11 15,1 3-7-15,-1 4-1 16,-3-1-7-16,-4 4-6 0,4-7-14 0,-1 1-9 16,-3 1-74-16,0 0-35 0,4-2-52 0,-4-3-92 15,7-3-273-15,-3 1-500 0,0-4 110 16,-1-1 90-16,1-5 89 0,3-2 110 0,8-5 24 16,-15 7 76-16,15-7 51 0,0 0 44 0</inkml:trace>
          <inkml:trace contextRef="#ctx0" brushRef="#br0" timeOffset="7669.6986">-4842 12910 1802 0,'4'-11'593'0,"-4"11"-35"15,0 0-53-15,0 0-70 0,4-17-28 16,-4 17-23-16,0 0-85 0,0 0-114 0,0 0-83 16,0 0-102-16,0 0-120 0,0 0-213 0,0 0-601 15,0 0 191-15,-30 36 52 16,19-17 84-16,-5 4 16 0,-6 4 64 0,-1 2 82 0</inkml:trace>
          <inkml:trace contextRef="#ctx0" brushRef="#br0" timeOffset="8511.1233">-5856 14356 1602 0,'0'0'489'0,"0"0"-23"15,0 0-39-15,0 0-69 0,0 0 32 16,0 0-83-16,26 23-36 0,-10-21-10 0,2-1-20 16,5 2-54-16,3-1-49 0,1-2-41 0,11-2-79 15,-1 2-72-15,1-3-245 0,0 3-584 16,-1-1 140-16,1-4 9 0,-8-2 76 16,4-1 85-16,-4-4 50 0,-3-3 75 0</inkml:trace>
          <inkml:trace contextRef="#ctx0" brushRef="#br0" timeOffset="8220.9274">-5445 13228 1182 0,'0'0'494'0,"4"-10"-38"0,-4 10-39 15,0 0-64-15,0 0-2 16,0 0-59-16,0 0 20 0,26 23-38 0,-22-11-5 0,0 0-47 16,0 5-7-16,-1-3-30 0,-3 3-9 15,0-2-9-15,0 2-24 0,-3-2-5 16,-1 3-15-16,-8-2-21 0,1 2 3 0,0-6 8 15,-4-2-21-15,0 2-5 0,0-3-28 16,-4-2 10-16,4-6-7 0,0 0-9 0,15-1-7 16,-34-3 0-16,19-5 21 0,-4-3-29 0,4-2-9 15,-4-6-29-15,4 0 10 0,-4 0-5 16,8 0-2-16,-1 1-9 0,1 1-12 0,3 3 6 16,1-1 12-16,-1 6-16 0,8 9-7 0,-4-13-2 15,4 13 22-15,0 0-7 16,0 0 7-16,0 0-12 0,0 0 28 0,23 42-26 15,-15-21 0-15,-1 2 18 0,-3 5-25 0,-4-1 4 16,0 7-1-16,-8 1-1 0,5-5 5 16,-9 3-10-16,1-3 38 0,-8 3-20 0,-3-2 10 15,-1-2-7-15,-7-5 7 0,-4-4 23 16,-4-1-26-16,-3-7 9 0,-1-2 12 0,4-8-13 16,1-3 39-16,-9-4-24 0,9-8 19 0,-5-6-32 15,5-1-9-15,-5-16-16 0,4-2 29 16,12 0-55-16,7 6-48 0,0-4-33 0,12 6-36 15,3 4-95-15,8 2-113 0,7-7-81 0,0 14-346 16,12 2 5-16,0 5 34 16,7 0 89-16,0 6 41 0,0 4 105 0,8 4 7 15,11 4 42-15</inkml:trace>
          <inkml:trace contextRef="#ctx0" brushRef="#br0" timeOffset="3507.4794">-1500 13436 1505 0,'-4'-16'619'0,"4"16"-23"0,-4-16-45 0,4 16-24 15,-4-11-59-15,4 11-53 0,0 0-28 16,0 0-62-16,-3-14-13 0,3 14-25 0,0 0-16 15,0 0-51-15,0 0 8 0,0 0-16 0,0 0-35 16,22 40-11-16,-18-27-7 0,7-2-51 16,-3 2 45-16,-1 3-66 0,5 3 18 0,-1-1-2 15,0 1-42-15,1-2-10 0,-5 2 11 16,1-3-26-16,-1 0-36 0,1 0 0 16,-1-1 0-16,1-1 0 0,-4-2 0 0,-1 0 0 15,-3-12 0-15,4 18 0 0,-4-18 0 16,0 19 0-16,0-19 0 0,-11 17 0 0,11-17 0 15,-15 12 0-15,3-5 0 0,1-1-49 0,11-6-69 16,-19 6-25-16,4-1-16 0,0-4-20 16,15-1 13-16,-26 4 7 0,11-2 26 0,15-2 18 15,-31-3-13-15,20 0 2 0,-4 0 29 0,0-2 38 16,4 1-46-16,-1-4 33 16,-3-1 1-16,0-2 19 0,8-1 9 0,-8-2 5 0,3 2 38 15,1-1 10-15,3 1 0 0,-3-4 23 16,4 3 24-16,-1-1-9 0,0 3 9 15,5 0 7-15,-5-1 10 0,8 12 21 0,-7-23-31 16,-1 15 2-16,8 8 62 0,-4-16-90 16,4 16 16-16,0 0-13 0,-7-11 13 0,7 11-3 15,0 0-41-15,0 0 39 0,0 0-8 0,0 0-13 16,0 0 28-16,34 29-38 0,-31-19-2 16,9 2-24-16,-5-1 26 0,1 1-16 0,-1 1-25 15,1 0 46-15,-4-1-33 0,-1 1-5 16,-3-13 0-16,4 22-11 0,-4-12 0 0,0-10-4 15,-4 19-22-15,4-19 9 0,-11 15-8 0,7-8 15 16,4-7-8-16,-18 8 37 16,18-8-16-16,-19 2-21 0,19-2-7 0,-23-6 28 15,23 6 20-15,-23-11-15 0,12 2-5 0,4-3 26 16,-5-1-18-16,5 1 2 0,-5-2-10 16,5 0 53-16,-1 4-40 0,8 10-5 0,-7-22 0 15,3 15-3-15,4 7 23 0,-8-16-5 0,8 16-28 16,0 0-1-16,-15-4 35 0,15 4 1 15,0 0-27-15,0 0 27 0,-18 23-7 0,10-12-18 16,-3 0 11-16,3 0-16 0,-3 1 33 16,3 0-10-16,1-1 10 0,-5 0 26 0,5 1 31 15,-4-4 15-15,3 1 7 0,8-9 24 0,-15 12 20 16,4-8 5-16,11-4 3 16,-12 3 12-16,12-3 16 0,0 0 3 0,-26-6 7 15,26 6-117-15,-11-18-62 0,7 4 0 0,-4-1 0 16,5-7 0-16,-1-4 0 0,0-6 0 15,0 1 0-15,0-6 0 0,1-3 0 0,-5-3 0 16,4-1 0-16,-3-1 0 0,3 1 0 0,0 0 0 16,-3 7 0-16,7 4-367 0,-4 0-828 15,8 6 156-15,-4-2 122 0,4 1 60 0,-1-1 87 16,-3 4 89-16,8-7 77 0,-1 1 5 16,1 2 69-16,3 1 25 0</inkml:trace>
          <inkml:trace contextRef="#ctx0" brushRef="#br0" timeOffset="4236.8998">-2021 12468 1236 0,'0'0'455'0,"8"-20"-37"0,-4 9-42 16,3 2-33-16,1 0-23 0,3 1-39 0,0 3-2 15,4-1-51-15,-15 6-31 0,27-3-17 0,-12 5-1 16,-15-2-31-16,26 5-10 0,-11 0 1 16,0 1-19-16,-3-2-18 0,-5 5-9 0,-7-9-24 15,15 12-11-15,-15-12 6 0,-3 14 13 16,3-14-15-16,-16 14-3 0,1-7 5 16,-3-1-23-16,-5-2-31 0,0 1 26 0,-3 0 4 15,3-3-9-15,-3 1 13 0,-1-4-8 16,5 2-31-16,-1-2 13 0,4-1 15 0,1 0 59 15,-1 2-51-15,4-2 46 0,-1-3-8 0,-2 4-4 16,3-2 19-16,-1 0 4 0,-2-1-1 16,18 4-23-16,-27-4 21 0,16-1-11 0,11 5-30 15,-19-4 10-15,19 4-46 0,-19-2 41 16,19 2-39-16,-19 0 21 0,19 0-15 0,-19 6-8 16,8-1-5-16,4 5 7 0,-1-3-2 0,-3 3-5 15,3 2 5-15,1 4-8 16,-1 0 0-16,4 3 13 0,-3 5-13 0,3-2 16 15,0 4-13-15,1 2 12 0,-1 4 1 0,4 2-29 16,4 3 21-16,-4 0 13 0,3 10-16 16,-3 1 21-16,4 1 13 0,4 16 10 0,-1-9-13 15,-3-7-8-15,3 17 16 0,9-3-23 16,-9-10 33-16,4 10-41 0,1-1 5 0,3-1 18 16,-4 1-20-16,0-11 7 0,1-6-5 0,-5 0-10 15,1 1-5-15,3-1 25 0,0-1-28 16,-3 3 6-16,0-3 22 0,-1-5-22 0,1-3-27 15,-1-4-78-15,1 0-70 0,-5-4-71 16,5-5-134-16,-4-1-301 0,3-7-385 16,-3 0 98-16,0-3 71 0,0-2 111 0,-4-10 66 15,7 11 190-15,-7-11-73 0,0 0 147 16,0 0-67-16</inkml:trace>
          <inkml:trace contextRef="#ctx0" brushRef="#br0" timeOffset="3658.9705">-1153 12544 911 0,'0'0'363'0,"0"0"-38"0,-57 0-117 0,42 2-242 15,-11 2-375-15,-1-1-129 0,-3 2 8 16</inkml:trace>
          <inkml:trace contextRef="#ctx0" brushRef="#br0" timeOffset="4692.0868">-1425 12803 1520 0,'-19'-6'548'0,"19"6"-31"0,-15-6-39 16,15 6-48-16,-11-5-7 0,11 5-29 0,0 0-7 16,-15-5-47-16,15 5-51 0,0 0-28 15,0 0 7-15,0 0-37 0,0 0-8 0,0 0-44 16,26-18 3-16,-11 13-64 0,4-1 30 16,7 2-22-16,1-2-11 0,3-1-87 0,0 4-71 15,-3 0-70-15,-1 0-51 0,-3 6-125 0,-1-6-262 16,-3 6-431-16,-4-2 78 0,-3 1 72 15,-12-2 156-15,22 5 31 0,-22-5 57 0,11 5 22 16,-11-5 110-16</inkml:trace>
        </inkml:traceGroup>
        <inkml:traceGroup>
          <inkml:annotationXML>
            <emma:emma xmlns:emma="http://www.w3.org/2003/04/emma" version="1.0">
              <emma:interpretation id="{B1AB6D96-FB7F-490A-88FF-7BD5B8B2DA6D}" emma:medium="tactile" emma:mode="ink">
                <msink:context xmlns:msink="http://schemas.microsoft.com/ink/2010/main" type="inkWord" rotatedBoundingBox="24176,14844 26028,14042 26493,15116 24642,15919"/>
              </emma:interpretation>
              <emma:one-of disjunction-type="recognition" id="oneOf2">
                <emma:interpretation id="interp10" emma:lang="en-US" emma:confidence="1">
                  <emma:literal>9</emma:literal>
                </emma:interpretation>
                <emma:interpretation id="interp11" emma:lang="en-US" emma:confidence="0">
                  <emma:literal>q</emma:literal>
                </emma:interpretation>
                <emma:interpretation id="interp12" emma:lang="en-US" emma:confidence="0">
                  <emma:literal>g</emma:literal>
                </emma:interpretation>
                <emma:interpretation id="interp13" emma:lang="en-US" emma:confidence="0">
                  <emma:literal>@</emma:literal>
                </emma:interpretation>
                <emma:interpretation id="interp1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9820.0984">-6863 13429 1123 0,'0'0'497'0,"0"-22"-60"16,0 22-27-16,4-16-21 0,-4 16-31 15,15-12-30-15,-4 7-44 0,1 2-30 0,6 1-14 16,1 2-22-16,0 2-8 0,4-1-41 0,3 5-11 16,1-2-9-16,3 5-26 0,0 0 12 15,-4 1-25-15,1 0 0 0,-1 2-21 0,-11-1-11 16,4 1 6-16,-8 0-9 0,-3-1-9 0,-4 2-7 16,-4-1 5-1,0-12 28-15,-12 28-36 0,1-14 6 0,-8 1-19 0,-3 1-2 16,-1-3 0-16,-7 0-10 0,0-5-13 0,-1 2 2 15,-2-5 9-15,-1 1 9 0,7-5-25 16,-3 1-3-16,4-4 21 0,-5 0-26 0,-2-4 15 16,6-5-7-16,-3 1-8 0,7-1 23 15,1-4-20-15,-1-2 5 0,8-3-13 0,0 2-3 16,4 2-7-16,3-3-16 0,4 4 16 0,1-2-15 16,3 1-19-16,7-1 16 0,1 3-13 15,3-1 26-15,0 1-19 0,4 3 9 0,4-2-8 16,-4 7 30-16,4-1-2 0,0 2-26 15,4 3-7-15,-8 0 12 0,4 2-5 16,-19 0 1-16,22 7 12 0,-14 0-10 0,-8-7-16 16,11 15 26-16,-7-5 3 0,-4-10-16 0,-12 26 13 15,5-12 13-15,-4 3-3 0,-4-3 37 16,-1 1-40-16,-2 2-7 0,-1-1 18 0,-4 0-15 16,0-1 18-16,1-1-3 0,-1 0-16 15,-3-2 21-15,7-4 13 0,-4-1 36 0,1 0-31 16,3-5 23-16,0 1 16 0,-4-3 32 15,8-1-30-15,-11-3 28 0,7-1-30 16,0-4 33-16,4-3-16 0,-4-6-5 0,4 0 0 16,-4-5 21-16,4-4-16 0,0-9-9 0,0 0 4 15,4-4-8-15,-1-4 9 0,1 1-22 16,0-3-27-16,-4-13 28 0,7 8-24 0,-3 8-9 16,3-4-11-16,-3 0-74 0,3 2-56 0,1 1-54 15,-1 1-44-15,1 9-17 0,-1 5-126 16,5 7-259-16,-1 4-404 0,0 7 198 0,4 11 42 15,-8-11 68-15,8 11 91 0,0 0 47 0,0 0 58 16,-30 41 41-16</inkml:trace>
          <inkml:trace contextRef="#ctx0" brushRef="#br0" timeOffset="8767.0748">-6003 12585 1451 0,'0'0'422'16,"0"0"-35"-16,0 0-44 0,41-9-31 0,-18 8-33 15,11-2-33-15,4 0-24 0,3 0-91 16,1 2-93-16,7 4-99 0,-8-2-717 0,1-1 43 16,-5 0 88-16,-6 3 50 0,-5-2 98 0,0-1 31 15</inkml:trace>
        </inkml:traceGroup>
        <inkml:traceGroup>
          <inkml:annotationXML>
            <emma:emma xmlns:emma="http://www.w3.org/2003/04/emma" version="1.0">
              <emma:interpretation id="{6FE77964-3D59-439C-962F-6BB42EA102EF}" emma:medium="tactile" emma:mode="ink">
                <msink:context xmlns:msink="http://schemas.microsoft.com/ink/2010/main" type="inkWord" rotatedBoundingBox="23793,16265 18865,16336 18843,14795 23771,14724"/>
              </emma:interpretation>
              <emma:one-of disjunction-type="recognition" id="oneOf3">
                <emma:interpretation id="interp15" emma:lang="en-US" emma:confidence="0">
                  <emma:literal>Ka</emma:literal>
                </emma:interpretation>
                <emma:interpretation id="interp16" emma:lang="en-US" emma:confidence="0">
                  <emma:literal>Ko</emma:literal>
                </emma:interpretation>
                <emma:interpretation id="interp17" emma:lang="en-US" emma:confidence="0">
                  <emma:literal>Ta</emma:literal>
                </emma:interpretation>
                <emma:interpretation id="interp18" emma:lang="en-US" emma:confidence="0">
                  <emma:literal>To</emma:literal>
                </emma:interpretation>
                <emma:interpretation id="interp19" emma:lang="en-US" emma:confidence="0">
                  <emma:literal>Kas</emma:literal>
                </emma:interpretation>
              </emma:one-of>
            </emma:emma>
          </inkml:annotationXML>
          <inkml:trace contextRef="#ctx0" brushRef="#br0" timeOffset="11279.6076">-8104 12866 1359 0,'-7'-9'450'0,"7"9"-17"0,0 0-21 16,0 0-10-16,0 0-18 0,0 0-39 0,7 52-17 0,-3-33-13 15,0 7-18-15,4 5-39 0,-5 3-9 16,5 8-24-16,-1 3-23 0,1-2-10 16,-4 3-28-16,3-2-6 0,-3 3-14 0,0 0-57 15,0 2-54-15,-4-1-51 0,0-8-51 16,0 1-87-16,0-4-51 0,0-1-129 0,-4 0-142 16,0-7-449-16,-4 1 80 0,5-5 66 0,-5-5 121 15,1 0 25-15,-1-6 97 0,4-4 14 16</inkml:trace>
          <inkml:trace contextRef="#ctx0" brushRef="#br0" timeOffset="11508.8268">-8168 13620 1556 0,'0'0'486'0,"0"0"-43"16,0 0 15-16,0 0-46 0,-34 15 13 0,19 1-10 16,0 4-26-16,-4 3-3 0,-7 6-40 15,3-2-11-15,1 4-35 0,-5 1 2 16,-7 10-67-16,8-7-20 0,0-6-2 0,3 0-37 15,0 0 11-15,4-7-23 0,1-1-54 0,3-1-15 16,-1-5-95-16,5-1-74 0,0-2-118 16,3 0-195-16,1-7-734 0,7-5 169 0,-12 7 66 15,12-7 80-15,0 0 94 0,0 0 70 0,0 0 130 16,-22-27-54-16,18 13 72 0</inkml:trace>
          <inkml:trace contextRef="#ctx0" brushRef="#br0" timeOffset="11654.7047">-8386 13211 1377 0,'7'-9'478'0,"-7"9"-78"0,8-14-78 0,-8 14-120 16,0 0-358-16,0 0-453 0,0 0 25 0,0 0 57 15,0 0 112-15,0 0-20 0</inkml:trace>
          <inkml:trace contextRef="#ctx0" brushRef="#br0" timeOffset="12224.8352">-8929 13569 1548 0,'-4'-18'479'0,"4"2"-34"15,-4-5-58-15,4 4-37 0,4-2-22 16,-4 3-46-16,7-1-24 0,-3 2-25 0,4 2-31 15,3 0 0-15,0 3-40 0,1 4-16 0,3 2 7 16,0 2-27-16,-15 2-9 0,30 9-12 16,-15 1-13-16,0 4-12 0,0 1-21 0,-3 0 17 15,-1 2-40-15,-4-1 4 0,1 3 11 16,-4-2-14-16,-1 0 9 0,-3-1-5 0,0 1 11 16,0-17-6-16,-7 26-26 0,-1-16 24 15,1 0-21-15,-4-2 20 0,-1-4-17 0,12-4-6 16,-26 2 24-16,26-2-34 0,-30-4 10 15,15-4-14-15,-1 4 14 0,1-6-7 0,0-2 2 16,0-3-7-16,0 2 5 0,0-2-16 0,4 1 16 16,-1 4 2-16,1-2-15 0,4 4 16 15,-1-2-27-15,-3 3 24 0,11 7-10 0,-15-12-1 16,15 12 1-16,-12-3-6 0,12 3 6 16,0 0-11-16,-26 8 8 0,18-1-23 0,8-7 36 15,-22 12-18-15,10-3 7 0,1-1-14 16,-4 0 22-16,0-2-5 0,0 2 8 15,-4-1-11-15,-4-2 14 0,1 0 4 0,-5 0-17 16,-3-2 15-16,-4 1-21 0,-3-2 3 0,-1-2 10 16,-4 2-5-16,5-2 39 0,-9 1-24 15,9-2-14-15,-5-1 6 0,1 0-14 0,3-2 38 16,0 1-29-16,8 3 4 0,0-2-1 0,0 0-26 16,0 1 29-16,3 1 5 0,1 0-26 15,-1-2-15-15,1 2-38 0,3 0-13 0,1 0-52 16,-1-1-20-16,1 2-17 0,3-2-35 15,0 1-19-15,19 0-80 0,-30 0-92 0,18 1 10 16,12-1-38-16,-19-1-392 0,19 1 85 0,0 0 38 16,-15 8 143-16,15-8-28 0,0 0 126 15,0 0-13-15</inkml:trace>
          <inkml:trace contextRef="#ctx0" brushRef="#br0" timeOffset="12592.2363">-9288 13914 1633 0,'-22'10'583'16,"3"-3"-81"-16,4 5 5 0,0 1-36 0,3-2-18 15,5 2-46-15,-1 1-5 0,1 3-62 16,7 0-7-16,-4 0-31 0,8 0 2 16,0-3-48-16,3 3-15 0,1-3-13 0,3-1-36 15,4-3-31-15,0-1 29 0,8-2-29 16,-4-2-41-16,3-4-61 0,1 2-72 0,-1-6-94 15,-3 2-126-15,4 1-154 0,-8-3-761 0,0-4 143 16,-4 0 71-16,-11 7 100 0,12-14 68 16,-12 14 83-16,0-15 71 0,0 15 49 0,0 0 72 15</inkml:trace>
          <inkml:trace contextRef="#ctx0" brushRef="#br0" timeOffset="12879.5885">-9778 14091 1668 0,'0'0'477'0,"-19"13"-22"0,12-5-17 15,-1 2-36-15,4 2-41 0,4-12-8 0,-7 21-49 16,7-9-19-16,0-12 6 0,11 20-37 15,-3-10-26-15,7-3-21 0,0 1-13 0,4-4-32 16,3-1-1-16,1-3-53 0,3-1-55 0,1-1-78 16,-1-3-52-16,-3 0-153 0,-4-5-336 15,7-1-425-15,-3-3 147 0,-8 2 76 0,-4-2 84 16,0-2 62-16,-7 1 100 0,0-4-18 16,-4 2 56-16</inkml:trace>
          <inkml:trace contextRef="#ctx0" brushRef="#br0" timeOffset="13297.3232">-10276 13277 1310 0,'0'0'494'0,"0"0"-66"16,0 0-9-16,0 0-55 0,38 29-1 0,-30-19-43 16,-5 1-33-16,5-1-23 0,-1 0-29 0,1 0-12 15,-8-10-31-15,8 18-31 0,-5-9 5 16,-3-9-15-16,0 0-7 0,-7 24 2 15,-5-17-29-15,1 0-19 0,0-2-4 0,-8 0-7 16,-4-1-7-16,1 1 4 0,-5-1 39 0,1-3 0 16,-1 2 10-16,5 0-2 0,-5 0-26 15,5 0-41-15,-1 2 7 0,4-1-2 0,1 3-15 16,2-1 13-16,-2-1-65 0,6 4-76 16,1 0-57-16,3 2-73 0,1 3-83 0,-1 5-338 15,1 0-373-15,7-4 66 0,0 3 90 0,0 1 120 16,4-3 47-16,3 4 50 0,1 1 72 15</inkml:trace>
          <inkml:trace contextRef="#ctx0" brushRef="#br0" timeOffset="13461.0866">-10340 13930 1924 0,'0'0'597'16,"19"5"-6"-16,-19-5-30 0,11 2-65 16,-11-2-50-16,0 0-32 0,19 1-17 0,-19-1-85 15,0 0-45-15,15 0-70 0,-15 0-82 0,0 0-120 16,0 0-90-16,0 0-151 0,0 0-332 15,0 0-359-15,0 0 100 0,0 0 97 0,0 0 46 16,0 0 106-16,0 0 22 0,-34-32 57 0,23 30 97 16</inkml:trace>
          <inkml:trace contextRef="#ctx0" brushRef="#br0" timeOffset="13736.3127">-10804 13485 1720 0,'-11'26'512'0,"0"-2"2"0,-1 3-12 16,9-1-36-16,-9-1-6 0,1 5-81 15,0-2-26-15,3 5-27 0,-3-1-9 16,3-1-43-16,-3 0-39 0,3-3-30 0,-3 3-10 0,7-7-32 15,-3-2-76-15,-1-1-56 0,5-4-74 16,-5-1-65-16,8-3-130 0,-8-3-317 0,8-10-469 16,-7 14 166-16,7-14-12 0,0 0 135 15,-19 4 75-15,19-4 58 0,0 0 62 16,-11-23 54-16</inkml:trace>
          <inkml:trace contextRef="#ctx0" brushRef="#br0" timeOffset="14077.493">-11015 12754 1292 0,'-22'56'453'15,"22"-33"-20"-15,3 1-24 0,-3 7-32 16,4 4-42-16,0 2-30 0,-4 2-21 0,4 7-23 16,3-5-41-16,-3 5-20 0,0-2-90 0,-1-6-59 15,-3 1-95-15,0-3-186 0,-3 2-146 16,3-10-433-16,-4 5 84 0,0-9 98 0,0-3 41 16,-3-2 23-16,-1-7 74 0</inkml:trace>
          <inkml:trace contextRef="#ctx0" brushRef="#br0" timeOffset="14775.541">-11117 13442 1090 0,'0'0'473'0,"0"0"-58"0,0 0 51 0,0 0-115 16,0 0 2-16,0 0-38 0,0 0-39 16,-15 32-17-16,15-32-34 0,-11 11-23 0,11-11-15 15,-8 11-23-15,8-11-18 0,-7 6-39 0,7-6 14 16,0 0-60-16,-15 1 6 0,15-1-42 15,0 0 3-15,0 0 6 0,-23-14-19 0,23 14 8 16,-7-15 0-16,7 15-2 16,-12-13 2-16,12 13-13 0,-3-12 18 0,3 12-31 15,0 0 24-15,-12-10-3 0,12 10 10 0,0 0 5 16,0 0 18-16,0 0 24 0,0 0-40 16,-11 29 35-16,11-29-27 0,-4 16-20 0,4-16 28 15,-4 15-25-15,4-15 35 0,-7 13-48 0,7-13 25 16,-8 13-20-16,8-13-25 0,-7 6-21 15,7-6-8-15,0 0-1 0,0 0-31 0,-23-2-45 16,23 2-2-16,0 0-18 0,-15-17-16 16,7 7-45-16,8 10 12 0,-11-24 18 0,7 13 18 15,1 0 39-15,3 11 30 0,-12-15-12 0,12 15 45 16,-3-11 52-16,3 11 30 16,0 0 29-16,0 0 12 0,0 0-2 0,0 0 43 15,-12 37-28-15,12-24 6 0,0 3 7 0,0-16-16 16,-4 26 26-16,4-10-25 0,-3-1 15 15,3-15-23-15,-4 23-21 0,0-15-10 0,4-8 31 16,-7 15 5-16,7-15-41 0,-15 4 8 16,15-4 2-16,0 0-33 0,-19-4 16 0,19 4-34 15,-19-13 21-15,7 3-6 0,1-6-22 0,-4-4 7 16,4-2-16-16,-1-4 14 0,-3-2 5 16,4 6-11-16,4 2 1 0,-5-1 2 0,8 4-3 15,-3 2 13-15,-1 3 0 0,1 2-7 16,7 10-11-16,0 0 24 0,0-14-16 15,0 14-5-15,0 0 12 0,0 0 11 0,0 0-15 16,0 0-8-16,11 41 38 0,-7-25-43 0,0-2 53 16,-4 4-38-16,3-4 41 0,-3 3-28 15,0-17 16-15,-3 31 37 0,-5-16 9 0,-3 0 37 16,0-1-22-16,-8-2-5 0,-4-1 22 16,-3 0-15-16,-8-4 14 0,0-2 1 0,-15 1 3 15,11-5 1-15,-11 4 4 0,-4-3-18 0,0-2 8 16,-3 1-33-16,-5-2 10 0,-18 1-13 15,4 0 16-15,7 0-23 0,11-2-67 0,-18 0 0 16,11-1 0-16,11 2 0 0,0-2 0 16,4 2 0-16,8-4 0 0,-1 4-85 15,5-3-66-15,3-2-23 0,4 1-67 0,3-2-71 16,8-1-103-16,-11-4-171 0,15 2-479 16,0-2 98-16,4-2 86 0,3 0 101 0,1-2 81 15,7-3 84-15,-4-1 42 0,4-3 71 0</inkml:trace>
          <inkml:trace contextRef="#ctx0" brushRef="#br0" timeOffset="14966.9492">-12146 12735 1589 0,'0'0'548'16,"-23"-18"-49"-16,8 16-105 0,-7 0 3 15,-5 4-52-15,-3 0-27 0,-8 1-60 0,1 0-2 16,-9 3-12-16,1 0-73 0,0 0-46 15,0 1-43-15,7-1-89 0,4 3-152 0,-15 0-279 16,22-1-458-16,5 1 77 0,3-1 136 0,0-4 28 16,0 1 56-16,8 0 64 0</inkml:trace>
        </inkml:traceGroup>
      </inkml:traceGroup>
    </inkml:traceGroup>
    <inkml:traceGroup>
      <inkml:annotationXML>
        <emma:emma xmlns:emma="http://www.w3.org/2003/04/emma" version="1.0">
          <emma:interpretation id="{73444950-536F-4D02-AD7E-B8A4013FF0AA}" emma:medium="tactile" emma:mode="ink">
            <msink:context xmlns:msink="http://schemas.microsoft.com/ink/2010/main" type="paragraph" rotatedBoundingBox="32030,13112 10376,13135 10374,11489 32028,114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D2E534-0D27-491E-8805-D109C121E067}" emma:medium="tactile" emma:mode="ink">
              <msink:context xmlns:msink="http://schemas.microsoft.com/ink/2010/main" type="line" rotatedBoundingBox="32030,13112 10376,13135 10374,11489 32028,11466"/>
            </emma:interpretation>
          </emma:emma>
        </inkml:annotationXML>
        <inkml:traceGroup>
          <inkml:annotationXML>
            <emma:emma xmlns:emma="http://www.w3.org/2003/04/emma" version="1.0">
              <emma:interpretation id="{0725E2A7-8E86-438E-9DB9-30C07FE5CFEF}" emma:medium="tactile" emma:mode="ink">
                <msink:context xmlns:msink="http://schemas.microsoft.com/ink/2010/main" type="inkWord" rotatedBoundingBox="32030,13099 29266,13102 29264,11469 32028,11466"/>
              </emma:interpretation>
              <emma:one-of disjunction-type="recognition" id="oneOf4">
                <emma:interpretation id="interp20" emma:lang="en-US" emma:confidence="0.5">
                  <emma:literal>1.7d</emma:literal>
                </emma:interpretation>
                <emma:interpretation id="interp21" emma:lang="en-US" emma:confidence="0">
                  <emma:literal>10.7d</emma:literal>
                </emma:interpretation>
                <emma:interpretation id="interp22" emma:lang="en-US" emma:confidence="0">
                  <emma:literal>1.7id</emma:literal>
                </emma:interpretation>
                <emma:interpretation id="interp23" emma:lang="en-US" emma:confidence="0">
                  <emma:literal>1.'7d</emma:literal>
                </emma:interpretation>
                <emma:interpretation id="interp24" emma:lang="en-US" emma:confidence="0">
                  <emma:literal>1.7od</emma:literal>
                </emma:interpretation>
              </emma:one-of>
            </emma:emma>
          </inkml:annotationXML>
          <inkml:trace contextRef="#ctx0" brushRef="#br0" timeOffset="-40939.278">197 9692 1346 0,'0'0'502'0,"11"-6"-42"0,-11 6-9 0,0 0-21 15,0 0-31-15,0 0-17 0,0 0-14 16,0 0-35-16,0 34-21 0,0-34-5 0,-15 23-58 16,4-11 19-16,-1 1-32 0,-3 0-42 15,0-1-12-15,0 0 5 0,0-2-44 0,-4 0 11 16,4 0-26-16,0-3-21 0,0 0 6 0,3-3-18 16,-3 0-21-16,15-4 5 0,-26 3-17 15,26-3 9-15,-19-3-22 0,19 3 13 0,-19-8-4 16,16-1-17-16,-5-3-12 0,4-1 14 15,0-3-17-15,4 16-3 0,-3-30-3 0,3 13 19 16,0 2-1-16,3-1-2 0,-3 16-18 0,0-21-3 16,0 21-17-16,4-19-16 15,-4 19-3-15,4-11 49 0,-4 11-23 0,0 0-10 16,0 0 0-16,0 0 3 0,0 0-11 0,0 0 26 16,0 0-13-16,-11 49-39 0,7-38-20 15,-4 2 21-15,1 2 5 0,3-2-1 0,-3-1 9 16,-1-2-19-16,-3 0-30 0,3 0-18 15,4 0 64-15,4-10-3 0,-15 14 13 0,15-14-2 16,-11 6 17-16,11-6 3 0,-15 0 10 0,15 0 6 16,0 0-4-16,-19-15 32 0,11 3 20 15,1-1-10-15,-1-6-3 0,1 3-36 0,3-5 47 16,-3 4-6-16,3 1-2 0,0 2 48 16,0-2-28-16,0 5-68 0,4 11-6 15,-3-22 0-15,3 22 0 0,-4-14 0 0,4 14 0 16,0 0 0-16,0 0 0 0,0 0 0 0,0 0 0 15,0 0 0-15,4 47 0 0,-1-26 0 16,5 2 0-16,0 7 0 0,3-1 0 0,-4 4 0 16,5 6 0-16,-1-1 0 0,0 3 0 15,1-1 0-15,-1 1 0 0,0-1 0 0,1-1 0 16,-1-2 0-16,0 3 0 0,1-5 0 0,-1-3 0 16,-4-5 0-16,5 2-175 0,-1-1-329 15,-11-4-169-15,11 2-369 0,-7-7 85 16,4 0 89-16,-5 0 95 0,1-2 72 0,0-2 43 15,0-1 118-15,-4-14 20 0,0 25 70 16</inkml:trace>
          <inkml:trace contextRef="#ctx0" brushRef="#br0" timeOffset="-40379.3934">-806 10401 1428 0,'-16'0'509'0,"16"0"-51"16,0 0 3-16,0 0-74 0,0 0-14 0,-18 0-27 16,18 0-1-16,0 0 9 0,0 0-19 15,0 0-15-15,0 0-31 0,0 0-25 0,49 2 20 16,-27-4-28-16,5 2-13 0,3-2-5 0,4-2-51 16,3 3 13-16,-3-1-21 0,-3 1-10 15,-1 1-41-15,-4-3 20 0,-3 3-74 0,-4 0 11 16,-1-3-8-16,1 3-54 0,-19 0-39 15,27 0-48-15,-16-1-71 0,-11 1-24 16,19 4-2-16,-19-4-59 0,15 3-57 0,-15-3-71 16,11 6-205-16,-11-6-455 0,0 0 163 15,8 9 34-15,-8-9 53 0,0 0 105 0,0 0 64 16,0 0 65-16,0 0 43 0,0 0 20 0</inkml:trace>
          <inkml:trace contextRef="#ctx0" brushRef="#br0" timeOffset="-32436.3101">-1444 10296 1968 0,'0'0'584'0,"0"-17"-67"0,0 17-23 15,0 0-39-15,0 0-43 0,0-15-58 0,0 15-29 16,0 0-49-16,0 0-12 0,0 0-39 16,0 0 4-16,0 0-36 0,0 0-6 0,0 0-31 15,0 0-30-15,15 36 9 0,-15-36-32 0,4 18-6 16,4-7-7-16,-1 2 22 0,1-3-48 16,-5 1 0-16,5 2 8 0,0-4-23 15,-5 3 12-15,5-2 0 0,-1 0-17 0,1 0-1 16,-1 1 9-16,-7-11-14 0,8 14 0 15,-4-5 11-15,-4-9-34 0,7 18 11 0,-3-8-8 16,-4-10-8-16,0 16-23 0,0-16 13 16,0 0-2-16,-7 22-8 0,7-22 20 0,-12 12-26 15,5-5 29-15,7-7-20 0,-19 12 17 0,8-7-31 16,-1 0-12-16,-3 0-8 0,0-3-46 16,4 2-54-16,11-4-30 0,-34 3 17 0,19-3-58 15,-4 0-111-15,19 0-217 0,-30-6-443 0,15 5 69 16,0-3 124-16,-4-1 32 15,7 0 92-15,-6-3 65 0,2 1 68 0,1-3 60 16,-4 0 25-16</inkml:trace>
          <inkml:trace contextRef="#ctx0" brushRef="#br0" timeOffset="-31671.3794">-1312 9710 1812 0,'0'0'514'0,"0"0"-48"0,0 0-64 16,0 0-51-16,-38-22-70 0,20 17-120 0,-1 2-107 15,-4-7-282-15,1 6-519 0,-5 0-8 16,-7 0 105-16,8-2 48 0,-4 2 83 0,-1 2 37 16</inkml:trace>
          <inkml:trace contextRef="#ctx0" brushRef="#br0" timeOffset="-31860.1321">-1851 10329 1041 0,'0'0'420'16,"0"0"-8"-16,-8-11-25 0,8 11-16 0,0 0-46 15,0 0 18-15,0 0-56 0,0 0 10 16,0 0-41-16,0 0-29 0,0 0-12 0,0 0-18 15,0 0 21-15,0 0-46 0,49 20-6 0,-30-10-28 16,-7 1-12-16,6 0 2 0,-2 0-8 0,-1 0-15 16,3 3-11-16,-6-1-6 15,3-1-22-15,-8-2-2 0,1 1-18 0,3-2 0 16,-7 0 3-16,-4-9-8 0,8 17 5 16,-8-17 18-16,0 15-36 0,0-15 13 0,0 0-10 15,-16 15 7-15,16-15-23 0,-11 7-25 0,11-7 10 16,-19 2-31-16,19-2 24 0,-19 0-1 15,19 0 16-15,-18-7-26 0,6 2 10 0,12 5 31 16,-19-13-33-16,12 4 5 0,-4-1 7 0,3-2 4 16,4 2-24-16,-3-2 13 0,7 12 12 15,-8-19-12-15,8 19 28 0,-11-15-10 16,11 15-3-16,-8-11-23 0,8 11 1 16,0 0 14-16,-7-8-20 0,7 8 28 0,0 0-30 15,0 0 25-15,-23 16-31 0,23-16 37 0,-15 16-29 16,4-7-5-16,3 3 18 0,-3-2-8 15,0-1 21-15,-1 1 20 0,5-4-18 0,-5 5 36 16,1-7 5-16,11-4 18 0,-19 13-10 0,8-10 49 16,11-3-16-16,-15 3 10 0,15-3 39 15,-19 2-8-15,19-2-25 0,-19-5 7 0,19 5 8 16,-15-12 5-16,8 2 2 0,-1-3-22 16,0-5-31-16,5-4-77 0,3-3 0 0,-4-7 0 15,4-3 0-15,-4-1 0 0,4-3 0 0,0-1 0 16,4 2 0-16,-4 0 0 15,0-3 0-15,0 4 0 0,0-1 0 0,0 0 0 16,-4 2 0-16,4 1 0 0,-4 3 0 0,1 3 0 16,-1 2-162-16,0 4-91 0,4-1-62 15,-4 4-77-15,4 3-278 0,-3 1-334 0,3 16 57 16,3-23 143-16,-3 23 55 0,0-18 60 0,0 18 136 16,4-14 0-16,-4 14 72 0,8-10-16 15</inkml:trace>
          <inkml:trace contextRef="#ctx0" brushRef="#br0" timeOffset="-31023.2963">-2304 9499 1482 0,'-3'-24'524'0,"3"24"-42"0,3-22-78 16,1 12-18-16,-4 10-53 0,8-17-28 0,-1 11-21 16,-7 6-31-16,19-14 11 0,-4 9-34 15,-3 3-35-15,3 1-6 0,-15 1-30 0,30 1-11 16,-15-1-12-16,0 2-10 0,0 1-25 15,-15-3 1-15,23 7-8 0,-16-4-23 16,-7-3-7-16,8 9 8 0,-8-9-13 0,0 0-8 16,0 0 13-16,0 0-5 0,-19 25 0 15,4-20-16-15,3 0-7 0,-3-2 5 0,-3 3-13 16,2-1 8-16,-2-2-18 0,-1 1-3 0,4-1 16 16,-4 0-13-16,0-1 5 0,0 2-5 15,4-3-3-15,-4 1 29 0,4-1 4 0,-4 1 9 16,19-2 7-16,-30 0 7 0,15 0-14 0,15 0 32 15,-23 0-15-15,23 0-7 0,-22 2-13 16,22-2-8-16,-15 3-3 0,15-3-7 0,-19 5 49 16,11 2-39-16,8-7-10 0,-11 15 17 15,7-6 6-15,4-9-5 0,-11 25 23 16,7-10-64-16,4 3-13 0,-4 1 0 0,1 3 0 16,3 2 0-16,0 1 0 0,-4 3 0 0,4 0 0 15,0 1 0-15,0 6 0 0,0 1 0 16,4 3 0-16,-4-1 0 0,3 1 0 0,1 5 0 15,4 0 0-15,-5-5 0 0,1 3 0 0,0 2 0 16,3-2 0-16,-3-4 0 16,4 4 0-16,-4-6 0 0,-1 4 0 0,1-5 0 0,0 4 0 15,0 3 0-15,-1-3 0 0,1 3 0 16,0-4 0-16,3 0 0 0,-7 0 0 16,4-3 0-16,-4 1 0 0,0-4 0 0,4-4 0 15,-4 0 0-15,4-2 0 0,-4-2 0 0,4-2 0 16,-4-2 0-16,0-3 0 0,0 0 0 15,0-2 0-15,0-15-177 0,3 22-138 0,-3-6-169 16,0-16-606-16,0 0 48 0,0 13 128 16,0-13 110-16,0 0 26 0,0 0 151 0,0 0-13 15,0 0 149-15,0 0-36 0</inkml:trace>
        </inkml:traceGroup>
        <inkml:traceGroup>
          <inkml:annotationXML>
            <emma:emma xmlns:emma="http://www.w3.org/2003/04/emma" version="1.0">
              <emma:interpretation id="{F3DAADDB-7475-4133-A4F4-36137C3BFEAC}" emma:medium="tactile" emma:mode="ink">
                <msink:context xmlns:msink="http://schemas.microsoft.com/ink/2010/main" type="inkWord" rotatedBoundingBox="28741,13115 12955,13132 12954,11630 28740,11614"/>
              </emma:interpretation>
              <emma:one-of disjunction-type="recognition" id="oneOf5">
                <emma:interpretation id="interp25" emma:lang="en-US" emma:confidence="0">
                  <emma:literal>fror-oomopootoer</emma:literal>
                </emma:interpretation>
                <emma:interpretation id="interp26" emma:lang="en-US" emma:confidence="0">
                  <emma:literal>fror-omopootoer</emma:literal>
                </emma:interpretation>
                <emma:interpretation id="interp27" emma:lang="en-US" emma:confidence="0">
                  <emma:literal>fror-oomopootor</emma:literal>
                </emma:interpretation>
                <emma:interpretation id="interp28" emma:lang="en-US" emma:confidence="0">
                  <emma:literal>fror-omopootor</emma:literal>
                </emma:interpretation>
                <emma:interpretation id="interp29" emma:lang="en-US" emma:confidence="0">
                  <emma:literal>fror-omtopootoer</emma:literal>
                </emma:interpretation>
              </emma:one-of>
            </emma:emma>
          </inkml:annotationXML>
          <inkml:trace contextRef="#ctx0" brushRef="#br0" timeOffset="-27294.5808">-3367 9629 1674 0,'0'0'578'0,"8"-12"-40"16,-8 12-83-16,0 0-148 0,0 0-166 0,0 0-102 15,0 0-185-15,0 0-617 0,0 0 95 0,-34 37 89 16,15-18 16-16,-8 3 31 0,-3 3 94 16</inkml:trace>
          <inkml:trace contextRef="#ctx0" brushRef="#br0" timeOffset="-27496.529">-3186 10576 2047 0,'0'0'656'0,"0"0"-40"16,-23 0-17-16,23 0-61 15,-15-8 17-15,15 8-137 0,-22-15 7 0,14 8-26 16,1-4-54-16,-5-5-14 0,5-1-32 0,-1 0-46 15,1-3-27-15,3-4-34 0,0 2 23 16,0-3-138-16,4 3-77 0,0 0 0 0,0 1 0 16,0 3 0-16,4 3 0 0,0 0 0 15,3 1 0-15,1 3 0 0,3 2 0 0,1 4 0 16,-12 5 0-16,26-4 0 0,-11 7 0 0,0 1 0 16,4 3 0-16,0 3 0 0,-4 2 0 15,4 0 0-15,-4 3 0 0,-4-1 0 0,0 3 0 16,-3-4 0-16,-4 1 0 0,0-1 0 15,-8 3 0-15,4-16 0 0,-12 25-11 16,5-13-17-16,-8 1-8 0,4-1 0 0,-8-2-10 16,4-1 5-16,-4-3 0 0,0-1 8 0,4-2 10 15,-4-1-33-15,0 0 43 0,19-2-18 16,-30-4-15-16,15 0 5 0,-4-6-7 0,4-1 7 16,0-2 7-16,0-1 22 0,3 0-14 0,5 4 8 15,-4-2 33-15,3 2-53 0,0 2 12 16,8 8-7-16,-11-14-3 0,11 14 13 0,0 0 11 15,-11-8-27-15,11 8 19 0,0 0 17 0,0 0 29 16,0 0 7-16,-8 27-41 0,8-27 1 16,-3 19-16-16,3-19 20 0,-4 18 21 15,-4-10-16-15,8-8 16 0,-7 20-10 0,-1-10-5 16,8-10-1-16,-15 15-2 0,8-8 31 16,-1-1 5-16,8-6-41 0,-19 7 17 0,19-7-35 15,-19 0 34-15,19 0-29 0,-19-7 5 0,19 7 8 16,-22-13 28-16,10 2-28 0,1 1 7 15,4 0 9-15,-1 0 12 0,8 10-16 0,-19-18 52 16,12 9-21-16,7 9-4 0,-12-13-14 16,12 13 6-16,-7-7-26 0,7 7 36 0,0 0 0 15,0 0-36-15,0 0 2 0,-30 17-4 16,22-8 19-16,4 2-27 0,1 1 33 16,-5 2-5-16,4 0-20 0,-3 2 25 0,3-1-26 15,-4 6 11-15,1-5-8 0,-1 4 13 0,-3-1 12 16,-4 5-4-16,0-4-24 0,-4 2 34 15,-4-2-29-15,1-1 19 0,-5 1 4 0,-3-2-19 16,4 0-42-16,-8-5-39 0,4-1-55 0,-1-2-85 16,1 0-87-16,-4-3-302 0,12-1-464 15,-1-2 78-15,-3-2 163 0,7-2 34 0,-4-4 132 16,4-1 11-16,-3 0 66 0,7-3 34 0,-4-2 115 16</inkml:trace>
          <inkml:trace contextRef="#ctx0" brushRef="#br0" timeOffset="-25335.1636">-6580 10381 1433 0,'-23'-9'665'0,"16"3"9"0,7 6-86 0,-19-14-35 16,11 4-20-16,1 0-67 0,-1-4-47 0,5-1-12 15,3 15-64-15,-4-27-28 0,4 11-41 0,0 16-28 16,4-23-36-16,-1 13-23 15,-3 10 12-15,12-12-45 0,-12 12-21 0,26 1 28 16,-26-1-64-16,26 21 6 0,-10-1-72 0,2 4-31 16,-6 3 0-16,-1 2 0 0,-3 1 0 15,-5 2 0-15,-3-4 0 0,0 6 0 0,-7-1 0 16,-1-3 0-16,1-1 0 0,-8-2-162 0,-8 25-186 16,-3-23-834-16,7-7 68 0,-8-6 139 15,5-4 94-15,-8 0 83 0,-1-3 132 0,1-2 21 16,0-4 118-16,0-3 0 0</inkml:trace>
          <inkml:trace contextRef="#ctx0" brushRef="#br0" timeOffset="-25715.0129">-6011 10259 1379 0,'0'0'494'0,"8"-8"-33"0,-8 8-39 0,19-7-12 0,-19 7-47 16,22-2-27-16,-10 2-57 0,-12 0-16 15,34 5-27-15,-19-1-26 0,7 2 10 0,1 3-23 16,-4 1-36-16,4 0 3 0,-5 2-36 16,5 3-3-16,-12-2-22 0,1 1 30 15,-1 0-13-15,0-2 8 0,-11-1-2 0,0 1 19 16,0-12-6-16,-7 17-19 0,-1-7 31 0,-3-3-33 15,-4-3-11-15,0 2-30 0,-8-4 20 16,4-1 8-16,-3-1-18 0,-5-3-5 0,1-1 41 16,-1 0-38-16,5-5 12 0,3 0-13 0,-7-3 16 15,3-1-84-15,4-2-16 0,0-4 0 16,0 0 0-16,8 1 0 0,3 0 0 0,-3-1 0 16,7 4 0-16,1 0 0 0,3-1 0 15,0 16 0-15,3-25 0 0,1 15 0 16,4 0 0-16,-8 10 0 0,19-12 0 0,-8 9 0 0,-11 3 0 15,22 0-3-15,-22 0-64 0,31 10 11 16,-20-3-21-16,0 2-30 0,1 2 43 16,-5 0-51-16,1 1 12 0,-1 1 9 0,-7 0 9 15,0-13 11-15,0 27 10 0,-4-14 28 16,1-1 3-16,-5-2 25 0,-3 0 34 0,0-1 4 16,-5 0 55-16,5-3 4 0,-8-2-9 15,4-1 25-15,0-3 28 0,-4 2 5 0,19-2 31 16,-34-7-38-16,19 0-131 0,-4-3 0 0,4-5 0 15,0-5 0-15,-4-8 0 0,8-7 0 16,-4-8 0-16,-4-17 0 0,8-5 0 0,-4-2 0 16,0-2 0-16,3 3 0 0,5 2 0 15,-5 11 0-15,1 9 0 0,7 9 0 16,-3 4 0-16,-1 3 0 0,1 9-492 0,3 6-683 16,-4 4 87-16,8 9 103 0,-15-3 140 0,15 3 44 15,-26 22 79-15,15-1 67 0,-12 10 135 16,8 5 11-16</inkml:trace>
          <inkml:trace contextRef="#ctx0" brushRef="#br0" timeOffset="-26617.3772">-5113 10871 1883 0,'15'8'576'0,"-4"0"-48"16,-3-3-80-16,-8-5-34 0,15 7-63 0,-15-7-44 16,8 6-74-16,-8-6-108 0,0 0-107 15,15 11-233-15,-15-11-624 0,0 0 71 0,7 3 13 16,-7-3 110-16,0 0 36 0,0 0 38 16,0 0 107-16</inkml:trace>
          <inkml:trace contextRef="#ctx0" brushRef="#br0" timeOffset="-26792.3642">-3970 10085 1315 0,'-12'6'487'16,"12"-6"-16"-16,0 0-29 0,0 22-45 0,0-22 10 16,0 21-33-16,0-21-67 0,4 27-5 15,0-12-28-15,0 0-34 0,-1 1-40 0,5 0-8 16,-4 2-13-16,3-2-20 0,-3-1-3 16,0 1-29-16,-4-4-31 0,4 1-12 15,-4-13-40-15,0 24-3 0,0-24 2 0,-4 18-9 16,4-18-1-16,-4 17-13 0,-7-10-4 0,-1-2-24 15,12-5-2-15,-26 8-11 0,11-6 16 16,-4-2-31-16,0 1-12 0,0 1 12 0,-11-2-5 16,4 0 36-16,-4-2-44 0,-4 2 11 15,-4 2-3-15,0-2 13 0,-3 2 20 0,3 0-2 16,-3 0-24-16,-5-2 24 0,1 3-5 16,4 1 10-16,-1-1-3 0,4 0-7 0,-3-2 7 15,3 5 0-15,-3-3 34 0,3-2-31 0,0 3-12 16,4 0 31-16,-3-1-29 0,3-2 7 15,7 1-5-15,-7 2 44 0,4-1-46 16,4 0-6-16,-1 1 8 0,1-1 16 0,3 0 7 16,-3 1-12-16,3 0-3 0,1-3 17 0,3 1-1 15,0-1 48-15,4 1-35 0,-4-2 10 16,19 0 0-16,-30-2 22 0,15-1 18 0,3-2-7 16,-3 0 7-16,4-3-7 0,-4 3-1 0,4-6 1 15,-1 1-6-15,1-2-12 0,4-3-29 16,-5 4-38-16,5-5-33 0,-1 3-115 0,1 1-147 15,-1 0-263-15,8 12-401 0,-4-17 112 16,4 17 61-16,-7-10 97 0,7 10 32 0,0 0 76 16,0 0 74-16</inkml:trace>
          <inkml:trace contextRef="#ctx0" brushRef="#br0" timeOffset="-23134.8583">-7862 10062 1343 0,'11'13'476'0,"-7"-7"-30"15,3 3-32-15,1 1-9 0,-4 0-16 0,3 4-51 16,5-1-23-16,-5 3-6 0,4-1-58 16,-3 0-23-16,3-1-10 0,1-1-14 15,-5 1-32-15,1-1-6 0,3-5-25 0,-3 3-23 0,-5-3-8 16,-3-8 23-16,8 15-25 0,-8-15 2 15,4 14-39-15,-4-14 1 0,0 0 2 0,-12 17 0 16,12-17-7-16,-11 6-3 0,11-6-10 16,-23 9-13-16,8-6-18 0,0-2-3 15,0 2 6-15,-4-2-1 0,0 1 19 0,1 0-39 16,-9-1 13-16,1-1-5 0,-1 2-6 0,1 0 6 16,-4-2 0-16,0 2 2 0,-1-1 1 15,-6-1-27-15,3 3 9 0,-4-1 12 0,0 0-12 16,-3 1-9-16,3 1 16 0,1-3 11 15,-5 1-14-15,4-1 11 0,1-1-13 0,-1 0 16 16,4 3-9-16,0-3 1 0,-4 0-18 0,8-3 12 16,-4 3 3-16,4 0 8 0,4-1-3 15,-5-1 16-15,5-1-36 0,0 1 10 16,-1 1 0-16,5-1 15 0,-1-2 18 0,0 1-43 16,5 2-18-16,-1-3 18 0,0 1-11 15,4-1 8-15,0-1 1 0,3 0-34 0,12 5 0 16,-26-12 7-16,15 5 24 0,3 1-11 0,-3-4-5 15,3 0 6-15,1-2 7 0,-1 0 18 16,4-4 0-16,1 2-15 0,-1 0 9 0,-4-2-4 16,5 1 10-16,-1-1-7 0,4-3 4 15,-4 2 39-15,0 0-13 0,4-2 8 0,-4 3 15 16,4-3 23-16,0 1-8 0,-3 3 6 0,3-4 7 16,-4-1 13-16,0 2 3 0,0 2 7 15,-3 3-10-15,-1-2 10 0,-3 4-7 0,3-3-21 16,-7 4-3-16,0 4 4 0,0-1-37 15,-4 3 33-15,0 1-37 0,-3 5-29 16,3 1 0-16,-7 2 0 0,7 4 0 0,0-1 0 16,0 6 0-16,4 0 0 0,0 1 0 0,4 1 0 15,-1 2 0-15,5 3 0 0,3 1 0 16,4-4 0-16,4 4 0 0,-1 2 0 0,5-4 0 16,3 2 0-16,-3-3 0 0,7-1 0 0,0 0 0 15,-4-2 0-15,4-2 0 0,-3 0 0 16,3-3-59-16,-8-3 10 0,1-1-12 0,-8-7 30 15,11 9-20-15,-11-9-8 0,0 0-3 16,0 0 21-16,0 0-7 0,0 0 9 0,0 0 16 16,0 0 13-16,-45-13 2 0,45 13 3 15,-26-6 8-15,14 5 25 0,12 1 23 0,-26 1-18 16,11 2-2-16,3 3 18 0,1 1-3 16,4 2-8-16,-1 2 8 0,0 0-2 0,5 5-11 15,-1 1 49-15,4 0-23 0,0-1-56 16,7 5-3-16,-3 1 0 0,4-2 0 0,-1 2 0 15,1 0 0-15,3 0 0 0,1 2 0 0,-1-1-75 16,0-5-219-16,0-3-203 0,5 8-631 16,-1-3 129-16,3 2 88 0,1-3 94 0,4-1 73 15,-4-1 75-15,7 2 58 0,1-4 19 0,3 5 75 16</inkml:trace>
          <inkml:trace contextRef="#ctx0" brushRef="#br0" timeOffset="-24042.0125">-7545 9678 1430 0,'-12'-4'446'15,"-3"1"-37"-15,-4-2-35 0,4 3-80 16,-4 0-68-16,1 1-75 0,-1 1-113 0,4 3-163 15,-12 2-142-15,12-1-408 0,-4 4 40 0,0 3 85 16,4 0 66-16,-4 5 18 0</inkml:trace>
          <inkml:trace contextRef="#ctx0" brushRef="#br0" timeOffset="-24474.984">-7161 10181 1310 0,'-7'-15'550'0,"7"15"-27"0,0 0-42 16,-8-13-33-16,8 13-46 0,0 0-44 0,0 0-41 15,0 0 11-15,0 0-62 0,0 0 0 0,30 28-35 16,-22-15-42-16,3 3-10 16,-3 1-12-16,3 1 7 0,-3 1-51 0,-1-2-3 15,-3 2 3-15,0-4-8 0,-1-1 13 0,-6 2-15 16,-1-1 22-16,0-3-9 0,-7 0-9 16,-1-2 11-16,-3 0-5 0,0-1-13 0,-4-5 16 15,-3 2-31-15,-1-4-1 0,4-2 1 16,-7-2-5-16,3-4-49 0,-3 2-41 0,7-5 0 15,-7-3 0-15,3-1 0 0,4-4 0 0,0 3 0 16,4-1 0-16,4-2 0 0,-4 4 0 16,7-1 0-16,-3 3 0 0,7-1 0 0,4 12 0 15,-4-19 0-15,4 19 0 0,0 0 0 0,8-15 0 16,-8 15 0-16,19-4 0 16,-19 4 0-16,22 6 0 0,-22-6 0 0,31 11 0 15,-16-2 0-15,0 1 0 0,0 0 0 0,-4 4 0 16,-3-2 0-16,-1 1 0 0,-3 0 0 15,-4-13 0-15,-4 26 0 0,1-11 0 0,-9-1 0 16,-3-1 0-16,0-1 0 0,-8 1 0 16,-7 1 0-16,4-8 0 0,-4 3 0 0,0-5 0 15,-1 1-121-15,5-4-135 0,-4-2-18 0,0-1-104 16,7-2-198-16,0 0-487 0,1-4 73 16,3 0 109-16,0 0 129 0,4-2 35 0,4-2 72 15,-1 0 43-15,1-4 90 0</inkml:trace>
          <inkml:trace contextRef="#ctx0" brushRef="#br0" timeOffset="-24202.3846">-6980 9712 1648 0,'0'0'502'16,"0"0"-39"-16,0 0-48 0,0 0-52 0,-26-18-56 16,11 16-87-16,-4 0-63 0,0 2-91 0,-7 0-145 15,3-6-228-15,-7 8-408 0,7 0 9 16,-3 0 92-16,-4-4 120 0,3 4-34 0,1-2 57 15</inkml:trace>
          <inkml:trace contextRef="#ctx0" brushRef="#br0" timeOffset="-22063.3345">-9910 10091 1164 0,'0'0'489'0,"-11"-6"-51"15,11 6-29-15,0 0-30 0,0 0-49 0,0 0-28 16,0 0-10-16,0 0-33 0,0 0-16 0,38 35-13 15,-23-20-30-15,3 1-21 0,1 1-20 16,4 1-11-16,0-1-12 0,-5 2 15 0,5 0-31 16,-8-1-15-16,0-3-15 0,-3 2-1 15,-1-2 6-15,-4-1-3 0,-3-1 23 0,0 1-5 16,-4-14-12-16,-8 25-14 0,1-15-2 0,-4 0-8 16,-1-1-2-16,-7-3 2 0,0 3-15 15,1-4-26-15,-1-3 1 0,0 0 7 0,0-2 10 16,0-2-33-16,0-2 10 0,-3-2 5 15,3-3-2-15,4-1-23 0,-4-2-11 16,8-1-7-16,-1-2-26 0,1 1 10 0,3-3 11 16,5 4-39-16,-1-1-2 0,4-3 23 0,0 17 4 15,4-28 19-15,7 12-31 0,-3 4 16 16,-1 1 7-16,4 0 0 0,1 1-3 0,-5 0 3 16,5 4-12-16,-12 6 22 0,11-14-18 0,0 10 37 15,-11 4-34-15,12-4 33 0,-12 4-18 16,0 0-17-16,0 0-14 0,0 0 29 0,22 11 5 15,-22-11-18-15,4 17-3 16,0-7 21-16,-4-10-8 0,0 21 8 0,0-21-13 16,-8 23 8-16,4-9-18 0,-3 1 5 0,-4 0 2 15,-1 0 29-15,1-1-23 0,0 0 12 16,-1 1-2-16,-3-2 2 0,4-1-4 0,-4 2 12 16,0-5 15-16,3 3-20 0,-3-3 29 0,0-4-4 15,8 3 19-15,-8-2 9 0,15-6 9 16,-23 8-3-16,15-6 35 0,8-2-19 0,-22 1 9 15,22-1 24-15,-15-5 9 0,15 5-17 0,-23-15-26 16,16 3 34-16,-1-7-24 0,-3-3 24 16,-1-6 7-16,1-9-36 0,0-2-20 0,-1-5-10 15,-6-17-11-15,2 2 6 0,5 8-21 16,0 9-26-16,0 2-12 0,-1 0-41 0,8 5-57 16,-3 1-25-16,3 9-57 0,4 2-27 15,-4 2-52-15,8 5-10 0,0 2-190 16,0 2-517-16,-4 12 29 0,15-10 79 0,-15 10 110 15,0 0 82-15,0 0 56 0,0 0 69 0,22 23 72 16</inkml:trace>
          <inkml:trace contextRef="#ctx0" brushRef="#br0" timeOffset="-22915.4096">-8839 11046 1960 0,'0'0'571'0,"0"0"-46"0,0 0-47 0,-11 5-45 16,11-5-44-16,0 0 16 0,0 0-73 0,0 0-40 0,45-5-39 16,-22 0-14-16,3 0-9 0,0 0-15 15,5-4-87-15,-5 5-38 0,0 0-65 0,1-3-71 16,-8 4-85-16,3 1-176 0,-7 0-246 15,0 1-404-15,4-2 112 0,-19 3 34 0,19-6 87 16,-19 6 63-16,11-5 72 0,-11 5 90 16,0 0 64-16</inkml:trace>
          <inkml:trace contextRef="#ctx0" brushRef="#br0" timeOffset="-18435.4052">-13511 10131 1323 0,'0'0'566'16,"0"0"-31"-16,0 0-6 0,-27-12-1 0,27 12-34 15,-19-12 5-15,12 5-74 0,-4-2-3 16,-1-1-43-16,5 1-36 0,-5-4-33 0,1-2-34 15,4 2-23-15,-1 0-12 0,0-1-54 16,5-2-3-16,-1-1-43 0,0 2 28 16,0 0-41-16,1 2-49 0,-1-3-7 0,4 16-18 0,-4-22 0 15,4 22-54-15,-4-20 0 16,4 20 0-16,-3-15 0 0,3 15 0 0,0-13 0 16,0 13 0-16,0 0 0 0,0 0 0 0,0 0 0 15,0 0 0-15,0 0 0 0,0 0 0 16,0 0 0-16,0 0-13 0,0 0-56 0,0 0 17 15,-4 45 4-15,4-32 25 0,-8 5-34 0,1 1 14 16,-1 0 2-16,1 5 26 0,-5 2 7 16,9 0-13-16,-9 4 16 0,8-4-15 0,-7 3-1 15,7-5 6-15,-3 1 12 0,3-1-22 16,-3-1 25-16,3 1-8 0,0-2 0 16,0-2-4-16,0-3 37 0,1 0 9 0,-1-2 27 15,4-1 21-15,-4-1 51 0,4-13-2 16,-7 21-90-16,-1-15-41 0,8-6 0 0,-19 10 0 15,8-5 0-15,11-5 0 0,-19 4 0 0,19-4 0 16,-19-2 0-16,19 2 0 0,-26-10 0 16,14 3 0-16,5-5 0 0,-1-1 0 0,1-6 0 15,-1-1 0-15,4-4 0 0,1 1 0 0,3-4 0 16,0-1 0-16,0 3 0 0,3-2 0 16,5 2 0-16,-4 3 0 0,0 2 0 0,-1 4 0 15,5 0 0-15,-4 5-1178 0,-4 11 34 0,-4-16 161 16,4 16 69-16,0 0 54 15,-19-14 125-15,19 14 57 0,-23-5 135 0,8 2-25 16,-4 1 87-16</inkml:trace>
          <inkml:trace contextRef="#ctx0" brushRef="#br0" timeOffset="-15275.4396">-17396 10115 1180 0,'-11'-20'506'0,"4"0"-47"16,3-1-24-16,0 5-28 0,0 1-52 15,1 1-9-15,3 14-16 0,0-22-7 16,0 22-88-16,3-16-20 0,-3 16-33 0,12-6-5 16,-12 6 17-16,22 1-58 0,-22-1-8 15,27 19 2-15,-12-5-13 0,0 5 2 0,0-1-24 16,-4 5-29-16,4 3 8 0,-7-2-15 0,-1-1-5 15,-3-2-11-15,4-1-7 0,-8-2-5 16,7-1 20-16,-7-3-7 0,0-14-14 0,-7 23 24 16,7-12-13-16,0-11-23 0,-12 11 8 0,1-7-1 15,11-4 3-15,-19 0-2 16,19 0-6-16,-22-11-7 0,10 3-10 0,-3-3 15 16,0-2-3-16,0-2-7 0,-4 0 7 0,12 3-28 15,-8-1 47-15,7 3-40 0,-3 0 6 16,3 1-25-16,8 9-3 0,-19-12 23 0,19 12-29 15,-11-3 22-15,11 3-14 0,0 0-5 0,0 0 6 16,-19 13 7-16,19-13 15 0,-11 12-20 16,11-12 5-16,-12 12-18 0,5-5 11 0,7-7 22 15,-19 13-17-15,12-6 7 0,-5-1 8 16,-3 2-11-16,0-3 14 0,0-1-6 0,-4 2 3 16,-4-1 18-16,-3 0 2 0,3 1 3 0,-10 1 18 15,10-3 5-15,-7 3-23 0,-8-3 2 16,8 0 16-16,-8 3-5 0,0-2 0 15,4-2-3-15,-3 0-13 0,-1-3 3 0,0 2 15 16,-3 0 8-16,-1-2-15 0,1 0-34 16,-1 0 16-16,5 0 5 0,-1 0 7 0,0-2-7 15,-3 0-13-15,-1 2 10 0,12-1-2 0,-8-2-8 16,1 1 8-16,10 0 25 0,1-1-23 16,-4 1-15-16,7 0 5 0,-3 1-10 0,3-3-21 15,4 2-5-15,0 1-33 0,4-1-8 16,-7-1-25-16,14 1 17 0,8 2-66 0,-26-3 29 15,26 3-76-15,-23-5-29 0,23 5-58 0,-11-7-42 16,11 7-101-16,-15-3 6 0,15 3-433 16,0 0 128-16,0 0 26 0,0 0 51 15,0 0 99-15,0 0 11 0</inkml:trace>
          <inkml:trace contextRef="#ctx0" brushRef="#br0" timeOffset="-19699.1198">-11645 10051 1146 0,'0'0'469'15,"15"18"-16"-15,-15-18-3 0,12 16-58 16,-5-6-16-16,-3 2-43 0,4 1-23 0,-1-1-24 16,1 2-14-16,-1 1-34 0,-3-1-36 0,0 1 13 15,0 0-23-15,-1-1-18 0,-3 1-36 16,4-2-15-16,-4-13-5 0,-4 24-13 0,1-13 0 15,3-11-5-15,-8 22-11 0,1-11 1 0,-1-4-6 16,-3 0-22-16,-1-1-6 0,-3 1-15 16,0-2 7-16,-4-2 4 0,-7 1-11 0,3 1-8 15,-7-4 8-15,-4 2 5 0,-4 3-18 16,1-3-2-16,-1 1 10 0,-11-1-16 0,4 0-2 16,0 3 2-16,-8-2-4 0,4-1 2 15,0 3 18-15,-4 0-19 0,4 0 6 16,-4 0 3-16,4 0-18 0,4 0 5 0,0-1-8 15,7 0 23-15,4 1-18 0,0-2-33 0,4-3 15 16,7 2 11-16,-3-1-13 0,7-1 2 16,0-1-18-16,0 0 11 0,0-1-13 0,19 1 23 15,-30-6-13-15,15 2 15 0,4-2-20 0,-4-2 0 16,0-4 28-16,3-3-38 16,-3-2 20-16,4-3 11 0,0 1-6 0,-1-2-5 15,1 0 8-15,0 2-5 0,3 1 5 0,1 3 25 16,-1 1-10-16,0 0-4 0,5 5 19 15,3 9-17-15,-12-18-31 0,12 18 18 0,-3-10 10 16,3 10-10-16,0 0 12 0,0 0-4 0,0 0-3 16,0 0 5-16,0 0-5 0,0 0 8 15,-12 36-1-15,12-36 6 0,-3 22-15 0,-5-12 7 16,8-10-5-16,-8 20-18 0,5-11-3 16,-1 1-4-16,4-10 2 0,-15 15 0 0,7-10-3 15,8-5-10-15,-15 8 0 0,15-8 19 0,-15 0-17 16,15 0 21-16,-23-8-28 0,12 0 31 15,-4-6 28-15,0-1-28 0,4 1 38 0,-4 1 28 16,0 0 11-16,3 0 15 0,1 4 7 0,0-2-22 16,3 4 0-16,8 7-21 15,-15-4 18-15,15 4-11 0,0 0 4 0,-23 18-27 16,16-9-7-16,-1 5-53 0,4 2-75 0,1 1-62 16,3 0-43-16,-4 8-173 0,8-3-280 15,-1 2-305-15,1-2 95 0,4 1 52 0,-1 4 76 16,1 0 82-16,7 0 66 0,-4-1 162 15,8-5-46-15</inkml:trace>
          <inkml:trace contextRef="#ctx0" brushRef="#br0" timeOffset="-17866.4715">-14326 9886 1553 0,'0'0'543'0,"0"0"-6"0,0 0-45 16,0 0-42-16,0 0 1 0,0 0-47 0,0 0-22 15,8 40-3-15,-1-25-57 0,1 0-26 16,-4 3-2-16,7-2-70 0,-7 4 19 0,3-1-53 16,1 0 12-16,-1-1-23 0,-7-3-33 15,4 1 0-15,0-3 0 0,-4-13-29 16,0 22 19-16,0-22-69 0,-4 19 56 0,0-9-59 16,4-10 17-16,-15 14-57 0,4-10-24 0,3 3 0 15,8-7 0-15,-30 8 0 0,15-5 0 16,0 1 0-16,-4-2 0 0,-4 3 0 0,1-1 0 15,-5 0 0-15,1 2 0 0,-4-1 0 16,-4 0 0-16,0 1 0 0,0 1 0 0,-4 0 0 16,4 1 0-16,-7 3 0 0,-4-3 0 0,-1-1 0 15,5 1 0-15,-8-1 0 16,7 0 0-16,1-2 0 0,3-2 0 0,-3-1 0 16,-1 0 0-16,1-2 0 0,-1-2 0 0,1-3 0 15,-4 0 0-15,-1-2 0 0,1 0 0 16,4-3 0-16,3-2 0 0,-4 0 0 0,8-3 0 15,1-2 0-15,-1-1 0 0,7 2 0 0,8 1 0 16,0-1 0-16,4 3 0 0,4-2 0 16,0 4 0-16,7-1 0 0,4 12 0 0,-4-17 0 15,4 17 0-15,12-15 0 0,-12 15 0 0,18-7 0 16,-18 7 0-16,27 2 0 0,-12 1 0 16,-4 4 0-16,12 3 0 0,-12 2 0 0,4 5 0 15,-3 0 0-15,-5 3 0 0,-7 2 0 16,4 0 0-16,-8 1 0 0,0 3 0 15,-3-4 0-15,-5 3 0 0,1 0 0 0,-4-1 0 16,-4-2 0-16,0-2 0 0,-3-2 0 0,3-2 0 16,0-3-131-16,0-2-186 0,4 0-165 15,0-5-626-15,4-3 79 0,11-3 64 0,-15 2 105 16,15-2 118-16,0 0 58 0,0 0 29 0,-15-20 102 16,15 20 56-16</inkml:trace>
          <inkml:trace contextRef="#ctx0" brushRef="#br0" timeOffset="-17391.5568">-15981 9950 1123 0,'0'0'474'0,"0"0"-47"0,0 0-2 16,0 0 5-16,0 0-20 0,49 3-14 0,-27 4-45 16,-3 1-3-16,4 6-15 0,-4 0-23 15,3 6-18-15,-10-2-29 0,-5 4-2 0,-3 0-13 16,-8 2-61-16,-3 3-15 0,-5 0-39 15,-10-2-56-15,3 4-64 0,-11-4-77 16,11 0-98-16,-11-1-127 0,7-5-254 0,0-4-404 16,-3-1 103-16,3-6 60 0,1-3 70 0,7-3 82 15,-4-1 28-15,4-1 159 0,-8-4-21 16</inkml:trace>
          <inkml:trace contextRef="#ctx0" brushRef="#br0" timeOffset="-17620.2701">-15291 9637 1551 0,'-12'-7'627'0,"-3"6"-56"0,15 1-13 16,-41 4-52-16,18 0-35 0,-3 8-48 0,-1-2-42 16,5 4-17-16,3 3-67 0,4-2-21 15,4 0-10-15,-1 2-17 0,8-2-58 0,1 2-6 16,3-17-19-16,7 26 3 0,1-15-54 15,-1-1-7-15,8-1-31 0,-3-3-21 16,7 1-28-16,3-3 3 0,-7-1-41 0,8 2-60 0,-4-2-52 16,3-1-45-16,-3 2-73 0,0-4-257 15,-4 3-578-15,0 2 89 0,-15-5 101 0,12 7 91 16,-12-7 111-16,0 0 56 0,0 0 48 0,0 0 21 16</inkml:trace>
          <inkml:trace contextRef="#ctx0" brushRef="#br0" timeOffset="-20379.7382">-10732 10109 1645 0,'0'0'474'0,"-4"-12"-31"0,4 12-54 0,0 0-39 16,0 0-19-16,0 0-22 0,0 0-35 15,0 0-13-15,45 13-17 0,-29-3-24 16,-1 2-39-16,4 2-9 0,-4-1-13 0,0 3-19 15,0-1 4-15,0 0-47 0,-4 0 3 16,0 0-17-16,-7-1 4 0,0-1-11 0,-4 1 16 16,0-1-26-16,0-13-17 0,-8 22 12 0,5-11-2 15,-5-4-8-15,8-7 8 0,-19 13-5 16,12-10 0-16,7-3-36 0,-19 2 15 0,19-2-13 16,-23-9 14-16,12 4-16 0,0-5 5 0,-1-3-13 15,1-1 18-15,3-4-10 0,-3 0 18 16,0 2-41-16,7 2-3 0,-3 0 13 15,3 3-15-15,4 11 23 0,-8-22-18 0,8 22-8 16,-4-14 3-16,4 14 4 0,0 0 9 16,0 0-21-16,0 0-8 0,0 0 1 0,0 0-19 15,0 0 9-15,0 0-17 0,-7 41 29 16,3-29-28-16,-3 1 2 0,-1 1 16 0,-7-1 10 16,4 1 8-16,-4 1-24 0,0-3 14 0,-1 0 4 15,-2-2 19-15,-1-2-1 0,0 1 21 16,0-3-13-16,0-2 18 0,0-1 5 0,4-1 11 15,-7-4-8-15,3 1 15 0,0-3-8 0,0-4-23 16,0 1 44-16,0-2-8 16,0-4-12-16,4 1 12 0,0-3-23 0,0 0-5 15,0-2 23-15,8 0-20 0,-5 0-13 0,5 2-21 16,3 1 29-16,0-1-16 0,4 15 0 16,4-30 10-16,0 16 11 0,-1 1-24 0,5 0-20 15,0 0 16-15,-1 1-1 0,4 0 24 16,-3 5-19-16,3-2-25 0,1 0 26 0,-1 3-21 15,0 0 23-15,-11 6 5 0,23-7-20 0,-23 7-5 16,19-1 17-16,-19 1-15 0,15 1 3 16,-15-1 5-16,11 7-13 0,-11-7 18 0,11 9-5 15,-11-9 10-15,15 12-2 0,-15-12-16 16,4 13 3-16,0-4 12 0,-4-9-4 16,0 20 2-16,0-20-18 0,0 20 18 0,0-20-13 15,-8 24 21-15,5-12-8 0,-5 1 0 0,4-1-3 16,-3 0 13-16,-1-1-10 0,1 0 3 15,-1-1 5-15,1 0 4 0,7-10 11 0,-15 19-30 16,11-11 4-16,-4 1 1 0,8-9 12 16,-15 13-20-16,15-13 22 0,-11 12-17 0,11-12 21 15,-11 10-1-15,7-3-5 0,4-7-17 0,-12 12 1 16,12-12 9-16,-11 9-16 0,11-9 11 16,-11 11 17-16,11-11-2 0,-8 8-21 0,8-8 0 15,-11 7 3-15,11-7 10 0,0 0 6 0,-11 11-14 16,11-11-2-16,0 0-5 0,-12 10 10 15,12-10-16-15,0 0 32 0,-7 8-19 16,7-8-10-16,0 0 16 0,-8 8-1 0,8-8-9 16,0 0 7-16,0 0 7 0,0 0-12 15,-7 11 0-15,7-11 15 0,0 0 3 0,0 0-28 16,0 0 15-16,0 0-21 0,-12 10 11 16,12-10 18-16,0 0-18 0,-7 10 5 0,7-10-1 15,0 0-9-15,-8 12 15 0,8-12 13 0,-3 10-21 16,3-10 0-16,0 0 47 0,-8 15-39 15,8-15 0-15,0 0 5 0,-7 12-5 0,7-12-5 16,0 0 2-16,0 0 24 0,-8 11-16 16,8-11-3-16,0 0 6 0,0 0-8 15,0 0 8-15,0 0-11 0,0 0 29 0,0 0-21 16,0 0 0-16,0 0 5 0,0 0 8 0,0 0-23 16,-23-33 18-16,23 22 5 0,-3-2 7 15,-5 0-7-15,4-5 3 0,0 4 2 0,-3-4-5 16,7 2-21-16,-8-2-15 0,5 4 29 15,-1-3-1-15,0 0 5 0,-3-2 8 0,3 4-20 16,0-5 12-16,-4 1 24 0,5 1-22 0,-1 3 17 16,0-3-39-16,-3 2 28 0,7 0-18 15,-8 1 20-15,8 2-2 0,0 13 18 0,-4-24-10 16,4 24-33-16,-3-20 32 0,3 20-27 0,-4-15 7 16,4 15-5-16,-4-14 18 15,4 14-28-15,0 0 0 0,0 0 5 0,0-17 5 16,0 17-15-16,0 0 12 0,0 0-14 0,0 0 19 15,0 0-2-15,0-17 11 0,0 17-6 16,0 0 16-16,0 0 4 0,0 0-2 0,0 0-33 16,4-19 36-16,-4 19-18 0,0 0 12 15,0-15-25-15,0 15 18 0,0 0 21 0,0-22-24 16,4 10-10-16,-4 12 29 0,-4-32-22 0,0 11 1 16,4-3 13-16,-4-3 15 0,4 0-8 15,-7-5 8-15,3 0 10 0,0 1 18 16,0 5-30-16,1 2-21 0,-1 0-18 0,0 6 0 15,4-1 0-15,-4 5 0 0,4 14-36 16,0-19-80-16,0 19-45 0,0 0-102 0,0 0-119 16,0 0-322-16,0 0-317 0,0 0 76 0,-4 60 85 15,4-35 52-15,-11 7 88 0,4-1 98 16,-8 5 13-16,3-1 123 0,-7-1 45 0</inkml:trace>
          <inkml:trace contextRef="#ctx0" brushRef="#br0" timeOffset="-19587.2294">-12878 10777 1528 0,'12'7'499'0,"-5"-2"2"0,-7-5-73 0,15 9-54 16,-15-9-31-16,0 0-54 0,12 3-92 16,-12-3-110-16,0 0-299 0,0 0-595 15,0 0 98-15,0 0 69 0,0 0 46 0,0 0 103 16,0 0 66-16</inkml:trace>
          <inkml:trace contextRef="#ctx0" brushRef="#br0" timeOffset="-16749.6995">-16294 10216 1978 0,'0'0'635'0,"0"0"-51"0,0 0-55 15,0 0-52-15,0 0-9 0,0 0-84 16,0 0-28-16,0 0-49 0,0 0-119 0,0 0-113 16,0 0-141-16,0 0-159 0,0 0-712 0,18-4 28 15,-18 4 126-15,0 0 23 0,0 0 148 16,-18 11-2-16,18-11 58 0,-23 1 77 16</inkml:trace>
          <inkml:trace contextRef="#ctx0" brushRef="#br0" timeOffset="-14888.0004">-17856 10708 1607 0,'-18'17'440'0,"10"-2"13"0,8 0-18 0,-8 1-30 16,8-3-34-16,0-13-33 0,8 25-36 15,0-14-38-15,-1-1-6 0,4-1-15 0,4-3-12 16,4-1-37-16,0-2-12 0,0-3-46 15,4 0-34-15,3-3-35 0,-3-2-37 16,3 0-60-16,-7 0-68 0,-4-2-99 0,15-10-281 16,-18 12-408-16,3-2 49 0,-15 7 92 0,11-8 92 15,-11 8 34-15,0 0 30 0,0 0 139 16,0 0-1-16</inkml:trace>
          <inkml:trace contextRef="#ctx0" brushRef="#br0" timeOffset="-14624.118">-18455 10698 1492 0,'0'20'530'0,"0"-1"-29"16,7-2-9-16,1-2-19 0,3-3-25 0,-3 0-48 15,-1 0-47-15,8-2 26 0,8-2-41 0,-4-1-18 16,0-4-24-16,3-3-37 0,5-2-16 15,-5-1-20-15,12-4-36 0,-11-1 10 0,7-2-62 16,-11-2-27-16,0-2-103 0,-4 2-71 16,-8 1-101-16,1 0-184 0,0 0-734 0,-8 11 120 15,-8-22 82-15,8 22 79 0,-15-24 88 16,0 12 137-16,-4 1 8 0,4 0 13 16,-12 0 67-16</inkml:trace>
        </inkml:traceGroup>
        <inkml:traceGroup>
          <inkml:annotationXML>
            <emma:emma xmlns:emma="http://www.w3.org/2003/04/emma" version="1.0">
              <emma:interpretation id="{4F9FB675-FA9B-452C-BFFD-6E7BDD3B76DB}" emma:medium="tactile" emma:mode="ink">
                <msink:context xmlns:msink="http://schemas.microsoft.com/ink/2010/main" type="inkWord" rotatedBoundingBox="15146,12685 14761,12686 14759,11548 15145,11547"/>
              </emma:interpretation>
              <emma:one-of disjunction-type="recognition" id="oneOf6">
                <emma:interpretation id="interp30" emma:lang="en-US" emma:confidence="0">
                  <emma:literal>y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r</emma:literal>
                </emma:interpretation>
                <emma:interpretation id="interp33" emma:lang="en-US" emma:confidence="0">
                  <emma:literal>4</emma:literal>
                </emma:interpretation>
                <emma:interpretation id="interp34" emma:lang="en-US" emma:confidence="0">
                  <emma:literal>/</emma:literal>
                </emma:interpretation>
              </emma:one-of>
            </emma:emma>
          </inkml:annotationXML>
          <inkml:trace contextRef="#ctx0" brushRef="#br0" timeOffset="-15895.2513">-17000 9715 1640 0,'0'0'566'0,"8"-13"-67"0,-8 13-77 0,4-14-130 16,-4 14-136-16,0 0-186 0,0 0-55 0,0 0-460 16,0 0-103-16,0 0 37 0,0 0 76 15,-15 58 12-15,3-39 78 0</inkml:trace>
          <inkml:trace contextRef="#ctx0" brushRef="#br0" timeOffset="-16107.7389">-16781 10199 1579 0,'0'0'537'0,"0"0"-27"16,0 0-9-16,0 0 6 0,-26 29-15 15,22-13-32-15,-4 2-6 0,1 2-1 0,-1 2-82 16,1 3 23-16,-4 1-72 0,-1 0 1 0,1 0-41 15,3-2-39-15,-3 3 2 0,0-6-35 16,-1-3-43-16,5 1-26 0,-8-3-141 0,7 0 0 16,-3-3 0-16,0-3 0 0,-1 1 0 0,5-3-221 15,-1 4-152-15,8-12-807 16,-15 10 102-16,15-10 108 0,-19 3 97 0,19-3 74 16,-11 0 126-16,11 0 18 0,0 0 87 0,-19-17 76 15</inkml:trace>
          <inkml:trace contextRef="#ctx0" brushRef="#br0" timeOffset="-16330.6365">-16811 9494 1607 0,'-4'-17'548'0,"4"17"-29"0,0 0-40 16,0 0-49-16,0 0 15 0,0 0-32 15,0 0-17-15,0 0-14 0,0 0-21 0,8 56-36 16,-1-29 2-16,1 3-45 0,3 0-13 0,0 11-90 16,1-2 18-16,3 4 8 0,-4 1-16 15,4 16-76-15,-3-10-26 0,-9-3-51 0,5-1-70 16,-1 0-55-16,-3-7-98 0,0-2-46 0,-4-2-87 16,4 1-174-16,-4-9-512 0,-4-2 41 15,4-3 102-15,-4 0 98 0,0-8 61 0,-3-1 90 16,7-13 58-16,-8 16 88 0,8-16-3 15</inkml:trace>
        </inkml:traceGroup>
        <inkml:traceGroup>
          <inkml:annotationXML>
            <emma:emma xmlns:emma="http://www.w3.org/2003/04/emma" version="1.0">
              <emma:interpretation id="{E3EF9DBB-63CC-4912-8D97-D596F2FED2E0}" emma:medium="tactile" emma:mode="ink">
                <msink:context xmlns:msink="http://schemas.microsoft.com/ink/2010/main" type="inkWord" rotatedBoundingBox="12717,12806 10375,12808 10374,11513 12715,11510"/>
              </emma:interpretation>
              <emma:one-of disjunction-type="recognition" id="oneOf7">
                <emma:interpretation id="interp35" emma:lang="en-US" emma:confidence="0.5">
                  <emma:literal>im</emma:literal>
                </emma:interpretation>
                <emma:interpretation id="interp36" emma:lang="en-US" emma:confidence="0">
                  <emma:literal>rim</emma:literal>
                </emma:interpretation>
                <emma:interpretation id="interp37" emma:lang="en-US" emma:confidence="0">
                  <emma:literal>tm</emma:literal>
                </emma:interpretation>
                <emma:interpretation id="interp38" emma:lang="en-US" emma:confidence="0">
                  <emma:literal>rm</emma:literal>
                </emma:interpretation>
                <emma:interpretation id="interp39" emma:lang="en-US" emma:confidence="0">
                  <emma:literal>cim</emma:literal>
                </emma:interpretation>
              </emma:one-of>
            </emma:emma>
          </inkml:annotationXML>
          <inkml:trace contextRef="#ctx0" brushRef="#br0" timeOffset="-13650.3439">-19587 10169 1530 0,'0'0'563'0,"0"0"-30"0,0 0-19 15,0 0 19-15,0 0-67 0,-26 36 12 0,19-17-38 16,-1 4-43-16,-7 4 8 0,11 0-80 0,-7 4-13 16,0-1 36-16,-5 0-97 0,9 3-16 15,-1 3-68-15,-3-5 35 0,-4 0-94 0,7-1-37 16,1-3-53-16,-4-2-69 0,-5-1-62 0,16-4-89 15,-7-1-21-15,-4-1-138 0,-4-1-314 16,7-5-395-16,0-2 125 0,8-10 131 0,-7 8 36 16,7-8 74-16,0 0 77 0,-15 3 49 0,15-3 63 15</inkml:trace>
          <inkml:trace contextRef="#ctx0" brushRef="#br0" timeOffset="-13411.7035">-19945 9541 1425 0,'0'0'494'16,"0"0"11"-16,0 0-73 0,0 0 13 16,0 0-63-16,15 30-29 0,-7-8-15 0,7 3-44 15,-8 9-12-15,5 8-24 0,-5 1-58 0,8 18-67 16,-7-7-89-16,7 9-95 15,-4-10-72-15,-3-3-59 0,-8-3-297 0,7-5-396 16,1-5 66-16,-8-5 146 0,0-3 21 0,0-6 86 16,0-2 39-16,-8-4 44 0</inkml:trace>
          <inkml:trace contextRef="#ctx0" brushRef="#br0" timeOffset="-12656.8175">-19915 10222 1377 0,'0'0'460'0,"0"0"-35"0,0 0-31 0,0 0-43 0,0 0 18 16,0 0-54-16,-7 52-49 15,7-52-18-15,-8 17-33 0,8-17-8 0,0 12-12 16,0-12-24-16,-11 12-37 0,11-12-32 0,-15 7 8 16,15-7-33-16,0 0 25 0,-15-2-53 15,15 2 40-15,0 0-66 0,-27-14 11 0,27 14-24 16,-7-17 10-16,-1 9 14 0,1-2-21 0,7 10 45 15,-12-17-40-15,12 17-5 0,-15-12 2 16,15 12 19-16,0 0 14 0,0 0 1 0,0 0 2 16,0 0-30-16,0 0 17 0,0 0-17 15,-15 22 4-15,15-22 11 0,0 15-16 16,0-15 3-16,-7 14 1 0,7-14-19 0,0 13-18 16,0-13-31-16,-12 10 6 0,12-10-44 15,0 0 3-15,-15 6-21 0,15-6-31 0,0 0 6 16,0 0-3-16,-22-12 2 0,22 12 9 0,-12-17 32 15,9 5-7-15,-9 0-10 0,12 0 35 16,0 12-12-16,-15-20 30 0,8 11 6 0,7 9 71 16,0-15-20-16,0 15 32 0,0 0 19 15,0 0 44-15,0 0-19 0,0 0-7 0,0 0 20 16,0 0-35-16,0 47 12 0,0-47 21 0,0 28-39 16,0-16 8-16,0-12-5 0,0 20 43 15,0-20-22-15,0 18-11 0,0-18-14 0,-8 14-21 16,8-14 22-16,-11 7-20 0,11-7 39 15,0 0-29-15,-23-4-8 0,23 4 0 16,-15-10-12-16,4 2-11 0,-4-6 19 0,7-3 9 16,-7 0-33-16,-4-6-20 0,12 1-3 15,-8-2 21-15,3 5-3 0,5 1 26 0,-8 1 7 16,7 4-27-16,4 1-1 0,1 2 3 0,3 10-16 16,-8-14 3-16,8 14 5 0,0 0 18 15,0 0-28-15,0 0-3 0,0 0-2 0,0 0-21 16,0 0 19-16,4 47 35 0,-4-47-8 15,4 26-20-15,-8-13 10 0,4 0-5 0,-4 1 8 16,0 0 10-16,-3-2 30 0,-8-1 3 0,0 0-20 16,-4-1 33-16,-8 0 8 15,-3 0-11-15,-4-5 47 0,-7-2-42 0,-1 1 24 16,1-4 10-16,-12 0-8 0,0-5-8 0,-18-6-27 16,-5 0 14-16,12-3-2 0,4-1 11 15,7 0-24-15,8 3-38 0,3-2-18 0,-3 1-54 16,11 0-28-16,0 1-63 0,4 0-1 15,3 0-75-15,5 1-63 0,3 0-187 0,-4-1-545 16,16 0 84-16,-12 0 44 0,11-1 133 0,8-1 49 16,-7 0 84-16,-1-2 33 0,8-2 51 15</inkml:trace>
          <inkml:trace contextRef="#ctx0" brushRef="#br0" timeOffset="-12457.1557">-20865 9467 1141 0,'0'0'479'0,"0"0"-44"0,-34-17-31 0,19 13-35 16,-8 3-36-16,-3-1-44 0,0 1-13 15,-5 1-81-15,5 1-54 0,-4-1-75 0,-8 3-50 16,0 2-147-16,5-1-227 0,6-1-436 0,-3 5 57 16,-4-4 92-16,4 1 72 15,3 0 38-15</inkml:trace>
          <inkml:trace contextRef="#ctx0" brushRef="#br0" timeOffset="-14147.7904">-19187 9982 1195 0,'0'-19'476'16,"0"19"-10"-16,0 0-36 0,0 0-21 0,0 0-17 16,0 0-18-16,0 0-52 0,15 43-25 15,-11-30-2-15,-4 2-29 0,8 2-49 0,-8-2-2 16,0 0-35-16,7 2-4 0,1-2-25 0,-5 1-15 15,1-4-18-15,0 0-1 16,0-1-1-16,-4-11-27 0,4 19-20 0,-4-19-10 16,3 11 23-16,-3-11-41 0,0 0 26 15,0 0-32-15,-15 9 4 0,15-9 9 0,-22 0 9 16,22 0 25-16,-19-2-16 0,19 2 42 0,-30-2-11 16,14 2 0-16,-2 0 8 0,3 4-51 15,-1 0 18-15,-10-1 12 0,11 3-20 0,4 0-28 16,-4 2-3-16,0 0-46 0,-1 3-61 0,5-1-72 15,-4 2-61-15,15-1-72 0,-8 3-79 16,8 1-206-16,0-15-444 0,0 29 125 0,0-14 59 16,8 0 79-16,-8 0 69 0,8-1 59 0,-1 0 92 15,4 0 26-15</inkml:trace>
          <inkml:trace contextRef="#ctx0" brushRef="#br0" timeOffset="-14001.608">-19187 10582 1397 0,'0'0'520'16,"19"4"-19"-16,-19-4-30 0,15 4-20 0,-15-4-47 15,19 5-33-15,-19-5-20 0,0 0-62 16,15 3-10-16,-15-3-28 0,0 0-43 0,0 0-111 16,15 0-125-16,-15 0-111 0,0 0-370 0,0 0-397 15,0 0 54-15,0 0 140 0,0 0 31 16,0 0 98-16,0 0 17 0,0 0 59 0</inkml:trace>
        </inkml:traceGroup>
      </inkml:traceGroup>
    </inkml:traceGroup>
    <inkml:traceGroup>
      <inkml:annotationXML>
        <emma:emma xmlns:emma="http://www.w3.org/2003/04/emma" version="1.0">
          <emma:interpretation id="{8225A265-D165-4510-BD95-DE01FDF9958F}" emma:medium="tactile" emma:mode="ink">
            <msink:context xmlns:msink="http://schemas.microsoft.com/ink/2010/main" type="paragraph" rotatedBoundingBox="31545,10341 12140,10440 12130,8478 31535,83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66270D-3F46-482C-AC08-0C49F83C5C39}" emma:medium="tactile" emma:mode="ink">
              <msink:context xmlns:msink="http://schemas.microsoft.com/ink/2010/main" type="line" rotatedBoundingBox="31545,10341 12140,10440 12130,8478 31535,8379"/>
            </emma:interpretation>
          </emma:emma>
        </inkml:annotationXML>
        <inkml:traceGroup>
          <inkml:annotationXML>
            <emma:emma xmlns:emma="http://www.w3.org/2003/04/emma" version="1.0">
              <emma:interpretation id="{AF421F3B-575C-4544-B5FB-FA8B9D28E029}" emma:medium="tactile" emma:mode="ink">
                <msink:context xmlns:msink="http://schemas.microsoft.com/ink/2010/main" type="inkWord" rotatedBoundingBox="31545,10341 22964,10385 22954,8423 31535,8379"/>
              </emma:interpretation>
              <emma:one-of disjunction-type="recognition" id="oneOf8">
                <emma:interpretation id="interp40" emma:lang="en-US" emma:confidence="0">
                  <emma:literal>fitip</emma:literal>
                </emma:interpretation>
                <emma:interpretation id="interp41" emma:lang="en-US" emma:confidence="0">
                  <emma:literal>fititip</emma:literal>
                </emma:interpretation>
                <emma:interpretation id="interp42" emma:lang="en-US" emma:confidence="0">
                  <emma:literal>ftitip</emma:literal>
                </emma:interpretation>
                <emma:interpretation id="interp43" emma:lang="en-US" emma:confidence="0">
                  <emma:literal>fititp</emma:literal>
                </emma:interpretation>
                <emma:interpretation id="interp44" emma:lang="en-US" emma:confidence="0">
                  <emma:literal>Afitip</emma:literal>
                </emma:interpretation>
              </emma:one-of>
            </emma:emma>
          </inkml:annotationXML>
          <inkml:trace contextRef="#ctx0" brushRef="#br0" timeOffset="-64187.6536">-3967 7914 1679 0,'0'0'547'0,"15"7"-63"0,-15-7-69 0,8 4-6 16,-8-4-58-16,0 0-74 0,0 0-80 0,15 1-108 15,-15-1-79-15,0 0-227 0,0 0-618 16,0 0 88-16,0 0 51 0,0 0 125 0,0 0-5 15,0 0 56-15</inkml:trace>
          <inkml:trace contextRef="#ctx0" brushRef="#br0" timeOffset="-64363.407">-3507 7284 1123 0,'0'0'453'0,"16"-7"-43"0,-16 7 10 16,11-4-24-16,-11 4 34 0,11-6-53 0,-11 6-9 15,0 0 14-15,15-6-29 0,-15 6-2 16,0 0-3-16,0 0-67 0,0 0-27 0,0 0 17 16,0 0-41-16,0 0-48 0,0 0 18 15,0 0-11-15,-53 16-43 0,38-7-3 0,0 1-15 16,-4 0-12-16,1 1-37 0,6 0 11 16,-3 0-24-16,0 0-4 0,4 1-4 15,3-2-19-15,-3 1 17 0,3-1 3 0,1-1-41 16,3 1 38-16,4-10-15 0,-7 21-25 0,7-21-16 15,-4 15 0-15,4-15 0 0,0 0 0 16,11 19 0-16,-11-19 0 0,11 10 0 0,1-7 0 16,3 2 0-16,0-1 0 0,0 1 0 0,0 0 0 15,0-4 0-15,0 2 0 0,0 1 0 16,0-2 0-16,4 0 0 0,-7-1 0 0,6 1 0 16,-18-2 0-16,23 4 0 0,-12-4 0 15,-11 0 0-15,23 1 0 0,-23-1 0 0,15 2 0 16,-15-2 0-16,19 0 0 0,-19 0 0 15,0 0 0-15,19 1 0 0,-19-1 0 16,0 0 0-16,15 0 0 0,-15 0 0 0,0 0 0 16,0 0 0-16,0 0 0 0,19 2 0 0,-19-2 0 15,0 0 0-15,0 0 0 0,0 0 0 16,0 0 0-16,0 0 0 0,0 0 0 0,0 0 0 16,0 0 0-16,0 0 0 0,0 0 0 0,0 0 0 15,0 0 0-15,0 0 0 0,0 0 0 16,0 0 0-16,0 0 0 0,0 0 0 15,-46-17 0-15,46 17 0 0,-30 4 0 0,15-3 0 16,-4 1 0-16,0 2 0 0,1-1 0 0,-1 0 0 16,0 1 0-16,0 1 0 0,0-2 0 0,0 1 0 15,4-1 0-15,0 0 0 16,0-2 0-16,15-1 0 0,-30 4 0 0,19-2 0 16,11-2 0-16,-23-2 0 0,23 2 0 0,-19-4 0 15,19 4 0-15,-19-6 0 0,19 6 0 16,-15-10 0-16,8 1 0 0,-1-1 0 0,8 10 0 15,-11-22 0-15,3 9 0 0,1-2 0 0,3-1 0 16,-4 1 0-16,1 0 0 0,3 1 0 16,0-1 0-16,4 15 0 0,-7-23 0 0,3 12 0 15,4 11 0-15,-8-16 0 0,8 16 0 16,-3-12 0-16,3 12 0 0,0 0 0 16,0 0 0-16,0 0 0 0,0 0 0 0,0 0 0 15,-19 25 0-15,11-13 0 0,4 0 0 16,-3 0 0-16,3 1 0 0,-7 4 0 0,3-2 0 15,-3 0 0-15,0 2 0 0,-1-3 0 0,5 1 0 16,-1-1 0-16,-3-1 0 0,3-1 0 16,1-2 0-16,-1 0 0 0,8-10 0 0,-11 14 0 15,11-14 0-15,-8 8 0 0,8-8 0 0,0 0 0 16,-18-2 0-16,18 2 0 0,0 0 0 16,-12-25 0-16,9 7 0 0,3-7 0 0,-4-8 0 15,4-3 0-15,-4-11 0 0,0-3 0 16,0-3 0-16,1 2 0 0,-5-16 0 15,1 11 0-15,-1 9 0 0,1 3 0 0,-1 2 0 16,0 8 0-16,1 4 0 0,3 5 0 16,0 3 0-16,1 4 0 0,-1 8 0 0,4 10 0 15,0 0-1009-15,0 0-144 0,0 0 105 0,0 0 113 16,-19 50 111-16,8-22 95 0,3 4 53 16,-11 24 69-16,8-7 44 0,-8 8 61 0</inkml:trace>
          <inkml:trace contextRef="#ctx0" brushRef="#br0" timeOffset="-63873.573">-4208 7490 1387 0,'0'0'591'0,"0"0"-35"16,0 0-42-16,0 0 1 0,-23 16-55 0,20-4-12 15,-5 4-15-15,-3 3-44 0,3 3-10 0,1 2-18 16,-1 2-8-16,-3 3-13 0,3-2-53 16,1 2-36-16,-1-2 0 0,-3-2-34 0,3-1-14 15,1 0-19-15,-1-6-112 0,4 1-72 0,1-4 0 16,-5-2 0-16,4-1 0 15,1-2-134-15,3-10-165 0,-8 12-246 0,8-12-599 16,-7 9 181-16,7-9 13 0,0 0 101 0,0 0 94 16,0 0 58-16,0 0 111 0,-23-33 26 15,23 17 81-15</inkml:trace>
          <inkml:trace contextRef="#ctx0" brushRef="#br0" timeOffset="-63220.1841">-4419 7331 1868 0,'-8'-16'589'16,"8"16"-21"-16,-3-12-74 0,3 12-49 0,0 0-27 16,-8-12-37-16,8 12-84 15,0 0-5-15,0 0-26 0,0 0-30 0,0 0-21 16,0 0-18-16,0 0-46 0,0 0 23 0,-15 34-44 16,11-22 3-16,0 0-17 0,4-12 6 15,-7 25-32-15,-1-13-6 0,1 1-32 0,-1-1-1 16,1-2-31-16,-1 0 34 0,-3 0-36 15,-1-1-8-15,-3-1 0 0,4-1-2 0,-8 2 8 16,0-3-24-16,0 1 23 0,1-4-10 0,-5-1-12 16,0 2 7-16,-3-3-11 0,0-1 27 15,-1 2-11-15,-3-2 8 0,4-2-3 16,-5 2-2-16,1 0 12 0,-4 0-7 0,4 0 0 0,4 0-8 16,-8 0-10-16,4-1 23 15,0 2-6-15,3-2 14 0,-3 2-8 0,4-1-5 16,-1 0 33-16,5 0-39 0,3 0-12 0,-4 2 28 15,4-2-25-15,0 1 25 0,4-1-3 16,-4 2-4-16,1-2-11 0,18 0-18 0,-27 1 10 16,12-1-32-16,15 0 12 0,-23 3-24 0,23-3-14 15,-18 0 0-15,18 0-3 0,-23 0 2 16,23 0-4-16,-19 0 2 0,19 0-23 0,-19 0-13 16,19 0 10-16,-19-3-10 0,19 3 44 15,-18 0-31-15,18 0-3 0,0 0-12 0,-23-1 12 16,23 1 16-16,0 0-28 0,-15-2 20 0,15 2 21 15,0 0-11-15,-15-4 36 16,15 4-18-16,0 0 18 0,0 0-7 0,-15-4 20 16,15 4 33-16,0 0-10 0,0 0 5 0,-19-3 18 15,19 3-7-15,0 0 17 0,0 0-10 16,-15-2 10-16,15 2 6 0,0 0 12 0,0 0 0 16,0 0 8-16,0 0 13 0,-19-3 9 0,19 3-42 15,0 0 22-15,0 0 6 0,0 0-39 16,0 0 28-16,-15-3 3 0,15 3-5 0,0 0-28 15,0 0-9-15,-15-4 9 0,15 4 18 16,0 0 4-16,0 0-15 0,0 0-30 16,-12-10 5-16,12 10-6 0,0 0-25 0,-3-14-28 15,3 14-33-15,0-17-34 0,0 17-51 0,3-24-8 16,-3 9-130-16,4-10-172 0,0 8-473 16,0-1 84-16,-1-1 106 0,1-1 50 0,4-1 85 15,-1 3 56-15,1-4 41 0,7-1 113 16</inkml:trace>
          <inkml:trace contextRef="#ctx0" brushRef="#br0" timeOffset="-63037.9986">-4808 6741 1410 0,'0'0'494'15,"0"0"-41"-15,0 0-69 0,0 0-36 0,-37-15-18 16,18 14-41-16,4 1-68 0,-8 0-73 15,4 0-99-15,-3 1-100 0,3 2-246 0,-8-1-479 16,5 1 47-16,-1 1 78 0,4 2 57 0,-3-2 90 16,7 0 15-16</inkml:trace>
          <inkml:trace contextRef="#ctx0" brushRef="#br0" timeOffset="-66656.512">-2617 6416 1812 0,'0'-20'555'0,"0"5"-2"0,0 15-36 0,0-26-51 16,4 18-33-16,-4 8-29 0,8-14-33 0,-8 14-56 16,11-10-41-16,-11 10-18 0,23-3-13 15,-12 3-7-15,-11 0-34 0,34 5-23 16,-19-2-10-16,4 2-21 0,0 0-30 0,-8 2-8 15,4 1-15-15,-7-6-21 0,7 5 0 16,-15-7 1-16,11 12 12 0,-11-12-16 0,0 0 9 16,0 0-24-16,0 0 0 0,-23 23-15 15,23-23 16-15,-18 9-11 0,2-7-28 0,1 1-18 16,0 1 0-16,-4-3 0 0,4 1 0 0,-7-2 0 16,3 1 0-16,-4 1 0 0,4-4 0 0,-3 2 0 15,3-1 0-15,-4 1 0 0,4-2 0 16,1-2 0-16,3 7 0 0,-4-6 0 0,19 3 0 15,-27-3 0-15,16 2 0 0,11 1 0 16,-15 0 0-16,15 0 0 0,-19-2 0 16,19 2 0-16,0 0 0 0,-19 9 0 0,19-9 0 15,-7 14 0-15,7-14 0 0,-8 15 0 0,8-3 0 16,-4 2 0-16,4-14 0 0,0 30 0 16,0-12 0-16,0 4 0 0,4 1 0 0,0 1 0 15,0 2 0-15,-1 2 0 0,-3 2 0 0,8 2 0 16,-4 2 0-16,-1 1 0 0,1-1 0 15,4 2 0-15,-4 8 0 0,3-1 0 0,-3 0 0 16,-4 1 0-16,4 1 0 0,-1 1 0 0,1-2 0 16,0 1 0-16,0 1 0 15,-1-1 0-15,5 1 0 0,-4 1 0 0,0 1 0 16,-1 1 0-16,-3-1 0 0,8 2 0 0,-4-1 0 16,-4-1 0-16,7 0 0 0,-3-1 0 15,0 1 0-15,0-4 0 0,-1 1 0 16,1-8 0-16,0-2 0 0,0-1 0 0,-1-2 0 0,9 1 0 15,-9-6-873-15,-3-2-272 0,0-1 101 16,0 0 107-16,0-6 80 0,0 2 91 0,0 0 78 16,-3-3 140-16,3 0 3 0,0-1 46 0</inkml:trace>
          <inkml:trace contextRef="#ctx0" brushRef="#br0" timeOffset="-55260.474">-6361 7337 1441 0,'0'0'586'0,"0"-17"-87"0,0 17-56 0,0 0-26 16,0 0-48-16,7-12-14 0,-7 12-40 0,0 0-10 16,19-5-26-16,-19 5-77 0,23 3 21 15,-23-3-36-15,30 7 20 0,-11-2-23 16,0 2-30-16,3-1 4 0,1 3-12 0,-4 1 5 16,3 2-33-16,5 1-10 0,-8-1 2 15,-1 2-21-15,1-3-12 0,-4 1-38 0,0 2 24 16,1 0-6-16,-5-1 2 0,-4-1-16 15,-3 1-2-15,0 0 44 0,-4-13-11 0,0 25-23 16,0-25 23-16,-11 23-30 0,3-11 20 0,-7-2-23 16,0 0 23-16,-4-2-34 0,-4 0 29 15,5-2-23-15,-5-2-3 0,0-1 31 0,1-2-28 16,-1-1-25-16,4-1-11 0,-7-2 0 16,7-3 0-16,-4 2 0 0,5-7 0 15,-1 1 0-15,4-3 0 0,-1-1 0 0,1-1 0 16,8-2 0-16,-4 0 0 0,7 4 0 15,-4-2 0-15,8-3 0 0,0 3 0 0,0 15 0 16,4-30 0-16,4 18 0 0,-1 0 0 0,1 0 0 16,3 4 0-16,0 2 0 0,4-2 0 15,-3 5 0-15,-12 3 0 0,26-4 0 0,-15 4-31 16,-11 0 10-16,23 4-27 0,-12 3 2 0,-3-2 10 16,-8-5 5-16,11 17 5 0,-7-7 14 15,-4-10-45-15,-8 22 39 0,1-9 6 0,-1 3-22 16,-7-3 24-16,0 1-13 0,4-1 44 15,-8 3-37-15,4-5 1 0,0 1 5 0,-4 0-1 16,4-3 29-16,0 0 0 0,0-2 13 16,0-1 41-16,0-2-49 0,3-1 35 15,12-3 27-15,-22 2-1 0,22-2-37 0,-19-6-47 16,19 6 0-16,-15-14 0 0,3-1 0 0,5-2 0 16,-5-5 0-16,5-3 0 0,-1-7 0 15,-3-11 0-15,4-1 0 0,-5-16 0 0,-3 7 0 16,4 9 0-16,-4-13 0 0,0 8 0 0,3 10 0 15,5 9 0-15,-5 1 0 0,5 2 0 16,-1 5-152-16,5 8-326 0,-12 5-195 16,15 9-433-16,-12-6 92 0,12 6 131 0,0 0 41 15,-22 22 143-15,10-3 39 0,-3 8 56 16,-4 10 94-16,-7 14 11 0</inkml:trace>
          <inkml:trace contextRef="#ctx0" brushRef="#br0" timeOffset="-53115.5053">-8352 6659 2308 0,'7'-10'663'0,"-7"10"3"0,0 0-100 16,8-14-62-16,-8 14-33 0,0 0-77 0,3-11-31 16,-3 11-99-16,0 0-149 0,4-14-125 0,-4 14-144 15,0 0-393-15,0 0-334 0,0 0 3 16,0 0 105-16,0 0 54 0,0 0 97 16,0 0 51-16,0 0 59 0,-26 43 18 0</inkml:trace>
          <inkml:trace contextRef="#ctx0" brushRef="#br0" timeOffset="-53276.557">-8198 7245 1095 0,'0'0'438'0,"0"0"-29"0,0 0-43 0,0 0-23 16,0 0-23-16,23 36-30 16,-23-36-11-16,0 17-18 0,0-17 10 0,0 19-28 15,0-19-23-15,-4 16-10 0,4-16-15 0,-8 13-21 16,8-13 10-16,-15 13-7 0,15-13 7 15,-11 5-2-15,11-5-31 0,-19 0 2 0,19 0-14 16,0 0 1-16,-26-11-37 0,15 3 7 16,11 8 5-16,-12-12-28 0,5 6-10 0,7 6-23 15,-12-12 4-15,12 12-1 0,-11-10-4 0,11 10-45 16,0 0-23-16,0 0 51 0,0 0-34 16,0 0 16-16,0 0-10 0,0 0-29 15,49 28-38-15,-34-12 3 0,0 2-3 0,4 2 29 16,-4 1-9-16,0 1 26 0,-3 1-46 15,-1-2 29-15,-7-1 7 0,-4-2 23 0,-4-1-28 16,0 1 25-16,-7 1 31 0,-12 0 11 0,1-4 40 16,-5-3-10-16,-7-3 49 0,0-1 2 15,-3-5 16-15,-1-4-3 0,0-3 18 0,-7-2-46 16,3-6 25-16,-3-6 9 0,-8-8-42 16,8-6-25-16,-4-4-72 0,8-3 0 0,7-1 0 15,7 1 0-15,8 5 0 0,1 0 0 0,10 2 0 16,0-2 0-16,12 3-93 0,4-2-137 15,3 0-77-15,12 4-118 0,-1-4-259 0,5 5-352 16,14-7 107-16,-3 7 76 0,-8 6 85 0,-3 0 105 16,-1-1 39-16,0 6 71 15,-7-3 41-15,4-1 59 0</inkml:trace>
          <inkml:trace contextRef="#ctx0" brushRef="#br0" timeOffset="-53748.0326">-8153 6860 1610 0,'0'0'652'0,"0"0"-76"0,8-6-69 15,-8 6-16-15,0 0-53 0,0 0 18 16,0 0-57-16,19 26-35 0,-12-11-29 0,-3 1-41 15,0 5-30-15,7 6 23 0,-3 4-72 16,-1 2-26-16,1 0-112 0,-4 3-67 16,3-1-84-16,-3 1-159 0,-4 3-430 0,4-4-310 15,-1-3 59-15,-3-3 60 0,-3-4 160 16,3-2 21-16,-4 2 58 0,0-7 88 0,0-5 56 16,1 1 31-16</inkml:trace>
          <inkml:trace contextRef="#ctx0" brushRef="#br0" timeOffset="-54207.6092">-7666 7295 1310 0,'0'0'545'0,"0"0"-48"16,0 0-31-16,0 0-46 0,11-6-24 15,-11 6-12-15,0 0-15 0,0 0-19 0,23 26-24 16,-19-16-32-16,3 0 0 0,1 4-35 0,-1-1-36 16,-3 2-11-16,0 1 21 0,-4-1-21 15,4 1 6-15,-8 0-41 0,4 0 12 0,-8-2-20 16,1 1 2-16,-5 0-61 0,1-1 13 16,0-3-20-16,-8 1 9 0,4-2-83 0,-4-2-29 15,4-1 0-15,-4-4 0 0,0-2 0 0,4-1 0 16,-4-1 0-16,4-5 0 0,-4 2 0 15,4-5 0-15,0-1 0 0,-4 2 0 16,12-2 0-16,-5-1 0 0,1 3 0 0,11 8 0 16,-15-18 0-16,11 11 0 0,4 7 0 15,0 0 0-15,0-18 0 0,0 18 0 0,0 0 0 16,27-10 0-16,-12 10 0 0,-15 0 0 0,34 4 0 16,-15 1 0-16,-1 2 0 0,5-1 0 15,0 3-34-15,-5 1-37 0,1 3 22 0,-4-1 13 16,1 4-13-16,-5-1-2 0,-4-2 0 0,-7 2 15 15,0 2 31-15,0-17 13 0,-11 33 30 16,0-17-12-16,-4 3-47 0,0 0 42 16,-4-3 7-16,0 2-20 0,-4-2-3 0,1-3 8 15,-1 1-13-15,0-2-39 0,1-5-33 16,-1 0-63-16,0-3-60 0,-3 0-35 0,3-2-105 16,1-1-257-16,3-2-424 0,-4-3 82 0,8-1 135 15,-7-2 47-15,7-3 63 0,-1 0 108 16,1-2 84-16,8-1 1 0,-4-1 48 0</inkml:trace>
          <inkml:trace contextRef="#ctx0" brushRef="#br0" timeOffset="-53998.6168">-7372 6870 1505 0,'-15'-16'599'0,"4"7"-36"0,-4 4-44 0,-4 0-63 16,0 0-39-16,0 3-48 0,-11-1-98 16,3 3-76-16,-3 1-116 0,-7 3-123 0,-12 2-345 15,18 0-425-15,-6 0 31 0,3 1 95 0,0 0 96 16,0 1 50-16,-4-1 35 0,4 2 51 16</inkml:trace>
          <inkml:trace contextRef="#ctx0" brushRef="#br0" timeOffset="-54788.492">-6878 7286 1825 0,'-11'-10'555'16,"11"10"-43"-16,-12-9-39 0,12 9-55 0,-15-3-34 15,15 3-31-15,0 0-41 0,-22 1-35 16,22-1-44-16,-15 11-1 0,7-3-22 0,8-8-20 16,-7 21-8-16,3-9-67 0,4-12 43 0,0 26-27 15,0-8-31-15,7 0-11 0,1 0 9 16,-1 1 4-16,5 5-25 0,7-1-13 0,-4 1 13 16,4 0-42-16,3-2 22 0,-3 0-14 0,-4 0-22 15,0-6 9-15,-4 1 4 0,1 0 4 16,-8-3-7-16,-1-1-29 0,-3-13 45 0,-3 21 4 15,-9-13 41-15,1 0 5 0,0-1 31 16,-8-2 8-16,0 1 7 0,0-3-104 16,-7-2-39-16,7-2 0 0,-4-1 0 0,1-3 0 15,-1 0 0-15,0-4 0 0,4-3 0 0,1-1 0 16,-1-4 0-16,0-5 0 0,4 0 0 16,3-2 0-16,5 2 0 0,3-1 0 0,0 1 0 15,8-2 0-15,4-1 0 0,-1 5-448 0,1-1-428 16,3 2-232-16,0 3 89 0,1 2 131 15,-8 4 66-15,-4 10 134 0,3-12 22 0,-3 12 75 16,0 0 107-16,0 0-38 0</inkml:trace>
          <inkml:trace contextRef="#ctx0" brushRef="#br0" timeOffset="-76891.6994">-305 7089 537 0,'0'0'230'0,"0"0"34"16,0 0 0-16,0 0-8 0,0 0-13 15,0 0 13-15,0 0-10 0,0 0-8 0,0 0-5 16,-19-40 12-16,19 40-4 0,0 0-1 16,8-20-7-16,-8 20 11 0,4-15 24 15,-4 15-24-15,7-17 1 0,-7 17-4 0,11-17 30 16,-11 17-10-16,4-13-18 0,-4 13 15 0,4-16-47 16,-4 16-14-16,4-12 15 0,-4 12-12 15,0 0-39-15,0-16 16 0,0 16-39 0,0 0-28 16,0 0 18-16,0 0-13 0,0 0-15 0,0 0-31 15,0 0 11-15,-19 40-42 16,11-24 21-16,1-1 10 0,-5 3-31 0,1 1 29 0,0-1-46 16,0 1-21-16,-1-1 0 15,5 1 0-15,-5 0 0 0,1-2 0 0,0 0 0 16,7-4 0-16,-4-1 0 0,1 0 0 0,-1-2 0 16,1 0 0-16,7-10 0 0,-12 12 0 15,12-12 0-15,-11 5 0 0,11-5 0 0,0 0 0 16,0 0 0-16,-26-18 0 0,18 6 0 0,1-3 0 15,3 2 0-15,-4-2 0 0,5 0 0 16,-5-3 0-16,4 2 0 0,-3 1 0 0,3-2 0 16,0 3 0-16,0 1 0 0,1 0 0 15,3 13 0-15,-8-21 0 0,8 21 0 0,-4-16 0 16,4 16 0-16,-3-14 0 0,3 14 0 16,-4-12 0-16,4 12 0 0,0 0 0 15,0 0 0-15,0 0 0 0,0 0 0 0,0 0 0 16,0 0 0-16,0 0 0 0,0 0 0 0,0 0 0 15,11 42 0-15,-7-21 0 0,3-1 0 16,1 2 0-16,3 5 0 0,-3 2 0 0,3-1 0 16,-3 3 0-16,7-1 0 0,-8-1 0 0,5 1 0 15,-1-1 0-15,0 0 0 0,-3 0 0 16,3-3 0-16,0 1 0 0,1-1 0 0,-5-4 0 16,1-2 0-16,-1-1 0 0,1-1 0 0,-1-3 0 15,-3 0 0-15,0-1 0 0,0-4 0 16,-4-10 0-16,7 19 0 0,-3-11 0 0,-4-8 0 15,4 14 0-15,-4-14-372 0,4 15-137 16,-4-15-190-16,0 0-355 0,3 18 112 16,-3-18 74-16,0 0 110 0,-3 19 75 0,3-19 53 15,0 0 72-15,-4 17 125 0,4-17-50 0</inkml:trace>
          <inkml:trace contextRef="#ctx0" brushRef="#br0" timeOffset="-76369.6814">-1112 7617 1505 0,'0'0'586'0,"0"0"-49"0,0 0-25 0,-19-2-5 15,19 2-46-15,0 0-29 0,0 0-43 16,0 0-2-16,0 0-34 0,0 0 21 0,0 0-26 16,0 0-41-16,0 0 13 0,0 0-46 15,0 0-18-15,68 4-13 0,-41-4-41 0,-1-2-4 16,4 0-198-16,-4 0 0 0,5-1 0 0,-5 3 0 15,-3-3 0-15,-1 1 0 0,1 2 0 16,-4-2 0-16,-4 1 0 0,0-2 0 16,-15 3 0-16,15-4-495 0,-15 4-638 0,0 0 111 15,19 0 114-15,-19 0 24 0,0 0 129 16,0 0 26-16,0 0 140 0,0 0-18 0,0 0 70 16,0 0 66-16</inkml:trace>
          <inkml:trace contextRef="#ctx0" brushRef="#br0" timeOffset="-68195.9846">-1674 7220 1133 0,'0'0'471'0,"0"0"-56"0,0 0-31 0,0 0-28 0,0 0-21 16,0 0 18-16,0 0-81 16,0 0-27-16,0 0-6 0,19 45-1 0,-15-33-29 15,3 2-37-15,-3 0 28 0,4-1-34 0,-5 0-18 16,5 1-14-16,-4 2-9 0,3-3 11 15,1 0 4-15,-1-1-32 0,-3 1 4 0,4-1-1 16,-1 0-19-16,-3 0 13 0,4-2-23 0,-1 0-8 16,-7-10 31-16,8 13-21 0,-8-13-30 15,7 15 23-15,-7-15 10 0,8 11-23 0,-8-11 10 16,3 8-33-16,-3-8 18 0,8 10 0 0,-8-10-18 16,0 0 38-16,0 0-17 0,4 12-4 15,-4-12-32-15,0 0 7 0,0 0 26 0,0 0 3 16,0 0-4-16,0 0-9 0,0 0-21 0,-15 19 21 15,15-19-18-15,0 0-3 16,-12 6 10-16,12-6 24 0,0 0-42 0,0 0-12 16,-15 6 28-16,15-6-13 0,0 0-13 0,-15 3 0 15,15-3 23-15,0 0-20 0,-19 6 3 16,19-6-16-16,-15 3 0 0,15-3 0 0,-15 3 0 16,15-3 0-16,-22 4 0 0,22-4 0 0,-23 0 0 15,12 1 0-15,11-1 0 0,-27 0 0 16,27 0 0-16,-26 0 0 0,11-1 0 0,0-1 0 15,15 2 0-15,-34-4 0 0,19 3 0 16,0-2 0-16,-1 1 0 0,-2-2 0 16,18 4 0-16,-31-6 0 0,16 3 0 0,4-1 0 0,11 4 0 15,-26-5 0-15,18 1 0 0,8 4 0 16,-23-6 0-16,16 0 0 0,7 6 0 16,-15-12 0-16,15 12-182 0,-11-10-115 0,11 10-179 15,0 0-641-15,-4-12 86 0,4 12 74 16,0 0 120-16,0 0 79 0,0 0 103 0,0 0 35 15,0 0 68-15,0 0 50 0</inkml:trace>
          <inkml:trace contextRef="#ctx0" brushRef="#br0" timeOffset="-67290.7762">-1504 6697 1551 0,'0'0'691'0,"0"0"-85"15,0 0-68-15,0 0-39 0,-34-29-77 16,15 22-38-16,-4 0-76 0,-3 2-147 0,-4-2-202 15,-4 7-113-15,-4-5-703 0,4-2-3 0,-3 2 92 16,-5 4 92-16,4-3 62 16,-3 3 104-16,-1-1 11 0</inkml:trace>
          <inkml:trace contextRef="#ctx0" brushRef="#br0" timeOffset="-67511.674">-2164 7305 1924 0,'0'0'576'0,"-8"-18"-46"0,8 18-74 0,0 0 10 16,-3-13-90-16,3 13-28 0,0 0-36 0,0 0 8 16,0 0-61-16,0 0-29 0,0 0-7 15,30 22-46-15,-19-12-3 0,4 1-18 0,0 2-26 16,0 0-20-16,4 3-5 15,0 2-7-15,0-1-9 0,-4-2 19 0,0 0-44 16,-4 2 0-16,1-2-3 0,-9 1-30 0,5-1 23 16,-8-2-26-16,0-13 25 0,-4 22-22 15,0-10-3-15,4-12-30 0,-15 19 15 0,8-13 15 16,-4 1 0-16,11-7-26 0,-19 9 11 0,7-7-3 16,12-2-20-16,-18 0 28 0,18 0 0 15,-19-6-15-15,19 6 25 0,-23-13-10 0,16 2-26 16,-1 1 23-16,0-3 3 0,1 0 0 15,3-1-13-15,-3 2 3 0,7 12 5 0,-8-23-16 16,4 11 26-16,4 12-20 0,-4-19 15 0,4 19-3 16,-3-13-25-16,3 13 25 0,0 0-15 15,0 0 18-15,0 0-15 0,0 0-11 16,0 0 3-16,0 0-10 0,0 0 7 0,0 0 5 16,0 0 31-16,0 0-40 0,-19 32 24 15,11-24-12-15,1 2-12 0,-1-1 27 0,-3 1 5 16,0-1 9-16,-4-2-19 0,-1 4-33 15,1-1 48-15,0 0-30 0,4-3 21 0,-4 1 2 16,4-1 12-16,-1 0-2 0,1-2-7 0,11-5 33 16,-19 5 10-16,19-5-51 0,-23 4-13 15,23-4 0-15,-15-4 0 0,15 4 0 0,-15-10 0 16,15 10 0-16,-11-19 0 0,7 6 0 16,0-3 0-16,1-2 0 0,3-7 0 0,0-2 0 15,0-7 0-15,-4-2 0 0,4 1 0 16,4-4 0-16,-8 2 0 0,0-7 0 0,4 7 0 15,-7 0 0-15,3-2 0 0,-4-1 0 16,1 4 0-16,-1 4 0 0,4 5-594 0,1 1-581 16,-1 4 100-16,4 4 128 0,0 1 61 0,-4 1 77 15,4 16 103-15,-4-21 81 0,4 21 67 16,4-16 120-16</inkml:trace>
        </inkml:traceGroup>
        <inkml:traceGroup>
          <inkml:annotationXML>
            <emma:emma xmlns:emma="http://www.w3.org/2003/04/emma" version="1.0">
              <emma:interpretation id="{922B8A4D-9160-44AD-B668-C5DB81D7CEC8}" emma:medium="tactile" emma:mode="ink">
                <msink:context xmlns:msink="http://schemas.microsoft.com/ink/2010/main" type="inkWord" rotatedBoundingBox="22597,10224 17935,10248 17928,8791 22589,8767"/>
              </emma:interpretation>
              <emma:one-of disjunction-type="recognition" id="oneOf9">
                <emma:interpretation id="interp45" emma:lang="en-US" emma:confidence="0">
                  <emma:literal>limiim</emma:literal>
                </emma:interpretation>
                <emma:interpretation id="interp46" emma:lang="en-US" emma:confidence="0">
                  <emma:literal>lmiim</emma:literal>
                </emma:interpretation>
                <emma:interpretation id="interp47" emma:lang="en-US" emma:confidence="0">
                  <emma:literal>imiim</emma:literal>
                </emma:interpretation>
                <emma:interpretation id="interp48" emma:lang="en-US" emma:confidence="0">
                  <emma:literal>limitm</emma:literal>
                </emma:interpretation>
                <emma:interpretation id="interp49" emma:lang="en-US" emma:confidence="0">
                  <emma:literal>lmitm</emma:literal>
                </emma:interpretation>
              </emma:one-of>
            </emma:emma>
          </inkml:annotationXML>
          <inkml:trace contextRef="#ctx0" brushRef="#br0" timeOffset="-50414.922">-9540 6963 1574 0,'0'0'537'0,"3"-9"-25"0,-3 9-31 0,4-13-127 16,-4 13-80-16,0 0-118 0,8-13-213 0,-8 13 19 15,0 0-244-15,0 0-437 0,0 0 64 16,-15 39 46-16,7-19 63 0,-3 9 37 16,-8 3 51-16</inkml:trace>
          <inkml:trace contextRef="#ctx0" brushRef="#br0" timeOffset="-50635.1156">-9401 7499 1208 0,'0'0'532'0,"0"0"-17"0,-30 19-27 0,22-6-34 16,-3 2-35-16,4 4-19 0,-5 4-45 16,1 4 4-16,-4 1-52 0,4-3-8 0,-1 1 1 15,-3 2-26-15,4-1-39 0,0 0-9 0,-4 0-47 16,3-2-28-16,5-5-21 0,-5 1 19 15,5-3-55-15,-1-1-32 0,1 0-44 0,-5-3-44 16,5-4-112-16,-1-2-126 0,1 1-343 16,7-9-421-16,-12 11 157 0,12-11 9 0,-11 6 99 15,11-6 72-15,0 0 79 0,-19 0 64 16,19 0 85-16</inkml:trace>
          <inkml:trace contextRef="#ctx0" brushRef="#br0" timeOffset="-50867.4233">-9284 6723 1420 0,'-7'-15'533'0,"7"15"-60"0,0 0-35 0,-4-11-44 15,4 11-10-15,0 0-31 0,0 0-53 16,0 0 22-16,0 0-38 0,0 0 23 0,0 0-33 16,0 51-13-16,0-32-12 0,0 5 9 0,0 3-53 15,4 5 2-15,-1 4-22 16,1 1-16-16,0 7 7 0,0 1-45 0,-1 3-3 15,1-1 7-15,0-2-37 0,4 1 4 0,-8-1-66 16,3 1-39-16,5-2-63 0,-4-6-31 16,-1-3-80-16,1-1-53 0,0 1-111 0,0-8-232 15,-4 0-461-15,0 0 104 0,0-5 78 0,-4 0 148 16,-4-1 28-16,5-8 83 0,-1 0 37 16,-4-4 42-16,8-9 66 0</inkml:trace>
          <inkml:trace contextRef="#ctx0" brushRef="#br0" timeOffset="-47984.4295">-12195 7477 1709 0,'-8'-12'523'0,"8"12"-50"0,0 0-12 15,-15-3-46-15,15 3-37 0,0 0-17 16,-26 28-15-16,14-11-31 0,1 9-16 0,0 0-15 15,-4 8-53-15,3 4 3 0,-3 0-28 0,0-1-27 16,4 2 0-16,-4-2-15 0,0-1-49 16,3-2-71-16,1-2-29 0,0-3-46 0,0-4-56 15,-1-5-28-15,5-3-90 0,-1 3-140 16,-3-8-648-16,3-3 43 0,8-9 116 0,-11 6 76 16,11-6 59-16,0 0 75 0,0 0 68 0,-30-18 26 15</inkml:trace>
          <inkml:trace contextRef="#ctx0" brushRef="#br0" timeOffset="-48247.8553">-11882 7953 1658 0,'15'10'540'15,"-8"-6"-41"-15,-7-4-20 0,16 6-67 0,-16-6-33 16,0 0-33-16,15 6-21 0,-15-6-67 0,0 0-153 16,0 0-92-16,0 0-141 15,0 0-294-15,0 0-359 0,0 0-5 0,0 0 103 16,0 0 66-16,0 0 64 0,-42-31 46 0,23 28 23 16</inkml:trace>
          <inkml:trace contextRef="#ctx0" brushRef="#br0" timeOffset="-48392.4911">-11826 7146 1533 0,'0'0'473'0,"0"0"-27"0,23 34-42 16,-15-21-2-16,-5 5-59 0,5 0-33 0,-1 0-13 15,1-1-31-15,-1 2-23 0,-3-4-25 0,0 0-9 16,4-1-32-16,-5-1-18 0,1-1-13 16,-4-12 10-16,4 19-21 0,-4-19 60 0,-8 15-64 15,8-15-21-15,-19 10-18 0,8-7-5 0,-4-1 10 16,-4 2-15-16,4-3 49 0,-4 1 7 16,0-2 44-16,-3 3-34 0,-1-2 6 0,4 3-37 15,0-2 22-15,-3 3-40 0,3 0-32 16,0 3 28-16,0-1-37 0,0 0-6 0,1 3-42 15,-1 0-89-15,4 0-52 0,0 4-87 16,3 1-94-16,1 1-192 0,3 3-571 16,1 2 102-16,-1-1 95 0,5 2 90 0,-1 0 51 15,4-4 130-15,4 3 8 0,-1-1 49 0,5-2 91 16</inkml:trace>
          <inkml:trace contextRef="#ctx0" brushRef="#br0" timeOffset="-48879.7426">-10826 7906 1963 0,'0'0'604'15,"-23"3"-49"-15,23-3-53 0,-19 9-39 16,12-1-86-16,7-8-1 0,-12 21-23 0,9-10-33 16,-1 1-31-16,4-12-5 0,0 25-38 15,4-11-5-15,-4-14-34 0,11 22-7 0,-4-12-26 16,9 0-33-16,-5-3-16 0,4-2-7 15,4-2-6-15,0-1-32 0,0-4-37 0,-1 0-58 16,1-1-82-16,0-2-39 0,-4 0-100 16,4-7-224-16,-11 5-610 0,3-1 89 0,-11 8 170 15,7-17 20-15,-7 17 108 0,0 0 61 0,-18-28 20 16,6 16 62-16,-10 3 54 0</inkml:trace>
          <inkml:trace contextRef="#ctx0" brushRef="#br0" timeOffset="-49199.22">-10212 7967 1407 0,'-11'6'530'0,"0"-3"-51"0,3 6-31 15,-3 0-41-15,3 1-36 0,1 2-18 16,3 0-23-16,0-1-48 0,4-11-34 16,-3 27-5-16,3-13-25 0,0-14-16 0,7 27-15 15,1-15-37-15,7-1 5 0,-4 0-15 0,4-4-9 16,4-3-29-16,0-2-35 0,0 0-54 16,0 0-52-16,-1-4-61 0,-3-3-71 0,4 2-187 15,-7-6-589-15,-1 0 58 0,-4-1 119 0,-7 10 61 16,4-20 46-16,-4 20 74 0,-11-22 72 15,3 10 67-15</inkml:trace>
          <inkml:trace contextRef="#ctx0" brushRef="#br0" timeOffset="-49588.1842">-9951 7558 1292 0,'-12'-17'494'0,"5"7"-25"0,3-6-37 0,0 0-53 0,-3-6-18 16,7-2-44-16,-4-1-27 0,4 2-11 16,0 4-18-16,0-2-36 0,0 5-20 0,4 0-39 15,-4 3 0-15,7 2-25 0,-7 11 15 16,15-11-51-16,-15 11 18 0,19 0-31 16,-19 0-5-16,30 10 0 0,-18 0-15 0,7 0 10 15,-4 4-18-15,-4-1 0 0,4 0 0 16,0 2-31-16,-4 1 16 0,1-4-8 0,3 1-26 15,-8 1 13-15,1-2 3 0,3-2-13 0,-7 0 10 16,3 0-18-16,-7-10 21 0,4 20-16 16,-4-20 11-16,-4 15-8 0,4-15-10 0,-11 16-3 15,4-10 10-15,-5 1-33 0,12-7-2 0,-22 9-29 16,10-6 26-16,12-3 3 16,-22 2 12-16,3-4-13 0,19 2-7 0,-30-5 3 15,15-2 9-15,3 0 19 0,-7-2-6 0,4-1-35 16,0-5 17-16,0 2 4 0,0-2 29 15,4 2-19-15,0 1 7 0,-1 0-3 0,5 2 18 16,-5 0 3-16,5 1 31 0,7 9-31 16,-15-15 13-16,15 15-13 0,-8-11-16 0,8 11-2 15,-11-9 13-15,11 9-31 0,0 0 33 0,-11-6-35 16,11 6 25-16,0 0-13 0,0 0 44 16,0 0-41-16,-19 16 0 0,19-16 2 0,-12 12 16 15,5-3-10-15,7-9 15 0,-15 14-29 0,3-9 6 16,1 2 28-16,-4 0-23 0,4 0 18 15,-8 0-18-15,0-1 0 0,-4-1 13 16,1 2 7-16,-5 0 4 0,1-4-9 0,-4 4 3 16,3-2-3-16,-7 0-7 0,4-2 20 15,-4 3-15-15,0-3 5 0,0 0-16 0,-3 0 3 16,3 0 11-16,0 0-19 0,0 0 11 16,8-2-6-16,-5 2 9 0,1-2 19 0,0 1-27 15,4 0-8-15,-1-1 5 0,1 2 7 0,-1-3-7 16,1 3-15-16,3-2-13 0,5 2 5 15,-1-3-26-15,-8 3-7 0,12-1 15 0,-7 2-10 16,7-2-16-16,-4-1-20 0,4 1 31 16,-1-1-23-16,1 2 20 0,15-3-41 0,-30 3 5 15,19-2 10-15,-4 1 14 0,15-2 7 16,-23 3-18-16,8-1-11 0,15-2 20 0,-22 2-9 16,22-2 10-16,-19 0-33 0,19 0 18 15,-23 3-5-15,23-3 0 0,-19-1 10 0,19 1 10 16,-15 1-20-16,15-1-3 0,0 0 16 0,-23-5-3 15,23 5-5-15,-11-2-2 0,11 2-11 16,0 0 13-16,-15-12 33 0,15 12 5 0,-4-10 16 16,4 10 33-16,-3-16-2 0,3 16 9 15,-4-21-22-15,0 8 25 0,4-2-18 0,-4-4 21 16,4 0-23-16,-4 0 7 0,1-3-4 0,-1 4-27 16,4 3-22-16,0 15-151 0,-4-20-420 15,4 20-67-15,0-15 5 0,0 15 73 16,0 0 55-16,0 0 54 0</inkml:trace>
          <inkml:trace contextRef="#ctx0" brushRef="#br0" timeOffset="-46895.2149">-13421 6822 1415 0,'0'0'417'0,"0"0"-23"0,-34-8-25 15,15 8-49-15,1 2-31 0,-9 0-30 0,-11 3-26 16,5-2-44-16,-5 3-125 0,8-3-225 16,-12 6-638-16,1 1 62 0,7-4 102 0,-4 1 59 15,0-1 49-15,-3 3 51 0</inkml:trace>
          <inkml:trace contextRef="#ctx0" brushRef="#br0" timeOffset="-47019.4257">-12621 7427 1369 0,'0'0'440'0,"22"29"21"0,-22-29-72 0,4 14-18 16,-4-14-10-16,0 0-51 0,0 19-26 0,0-19-3 15,0 0-27-15,0 17-6 0,0-17-48 16,0 0-11-16,-15 12-22 0,15-12-37 0,0 0-10 16,-15 1-38-16,15-1-25 0,0 0-27 0,0 0-37 15,-23-16 9-15,23 16 6 0,-11-13-23 16,11 13 7-16,-8-12 8 0,8 12-28 0,-7-11 10 16,7 11 3-16,0 0 9 0,-8-7 6 15,8 7-5-15,0 0-5 0,0 0-5 0,0 0 10 16,0 0-13-16,-11 27 36 0,11-27-6 15,-4 13-4-15,4-13-23 0,-4 14 35 0,4-14-10 16,-3 11-12-16,3-11 15 0,-8 11-13 16,8-11-29-16,0 0-6 0,-15 5 27 0,15-5-56 15,0 0 31-15,0 0-31 0,0 0-11 16,-23-16 4-16,23 16-11 0,-7-14 10 0,-1 5-12 16,8 9 17-16,-7-15 3 0,7 15 16 15,-8-13 4-15,8 13-5 0,0 0 39 0,-7-9-3 16,7 9 31-16,0 0 5 0,0 0-2 0,0 0-8 15,0 0 15-15,-8 32 26 0,8-32 15 16,0 21-8-16,0-21-7 0,-7 18 5 0,7-18-8 16,-4 17 15-16,4-17 24 0,-8 12-11 15,8-12 19-15,-11 10-24 0,11-10-5 0,-11 5 5 16,11-5-7-16,-19 0 7 0,19 0-7 16,0 0-19-16,-23-14-12 0,12 6 5 0,3-3 26 15,-3 1-24-15,4-2-5 0,-1 2-2 16,0-2-5-16,1 3-8 0,7 9 0 0,-15-19-10 15,11 14-8-15,4 5 33 0,-11-8-32 16,11 8-6-16,0 0-3 0,0 0 6 0,0 0-9 16,0 0-6-16,-19 22 24 0,11-10 17 0,1-1 4 15,-1 1 18-15,-3 3-2 16,0-2 25-16,-1 2 13 0,-7-2-5 0,1 2 61 16,-5 0-48-16,0-3-6 0,-3 0 1 0,-8 0-23 15,0-7 12-15,0-1-30 0,-7-1 2 16,-5-6-51-16,-3-1-54 0,0-5-18 0,-19-6-58 15,8-4-44-15,0-4-28 0,7-4-60 16,8-4-60-16,11 5-59 0,0-24-190 0,11 18-384 16,12 4 82-16,3-1 105 0,5-3 67 0,3-2 63 15,7-2 68-15,8-2 7 0</inkml:trace>
          <inkml:trace contextRef="#ctx0" brushRef="#br0" timeOffset="-47720.0559">-12572 6725 1377 0,'0'0'537'0,"0"0"-48"15,0 0-31-15,0 0 3 0,0 0-64 0,0 0-36 16,0 0 5-16,11 61-39 0,-7-31-30 0,0 6-36 16,3 7-33-16,-3 5-3 0,3 3-48 15,-3-3 2-15,4 3-105 0,-4 0-61 16,3-3-74-16,-3 0-104 0,0-1-213 0,-1-3-538 16,1-4 35-16,0-6 113 0,0-8 46 15,-4-1 124-15,0-4 34 0,-4-4 45 0,0-4 38 16</inkml:trace>
        </inkml:traceGroup>
        <inkml:traceGroup>
          <inkml:annotationXML>
            <emma:emma xmlns:emma="http://www.w3.org/2003/04/emma" version="1.0">
              <emma:interpretation id="{333A069A-4FB9-4908-85A3-9D4D561F0303}" emma:medium="tactile" emma:mode="ink">
                <msink:context xmlns:msink="http://schemas.microsoft.com/ink/2010/main" type="inkWord" rotatedBoundingBox="17636,9968 12137,9996 12131,8638 17630,8610"/>
              </emma:interpretation>
              <emma:one-of disjunction-type="recognition" id="oneOf10">
                <emma:interpretation id="interp50" emma:lang="en-US" emma:confidence="1">
                  <emma:literal>motor</emma:literal>
                </emma:interpretation>
                <emma:interpretation id="interp51" emma:lang="en-US" emma:confidence="0">
                  <emma:literal>moor</emma:literal>
                </emma:interpretation>
                <emma:interpretation id="interp52" emma:lang="en-US" emma:confidence="0">
                  <emma:literal>minor</emma:literal>
                </emma:interpretation>
                <emma:interpretation id="interp53" emma:lang="en-US" emma:confidence="0">
                  <emma:literal>mntor</emma:literal>
                </emma:interpretation>
                <emma:interpretation id="interp54" emma:lang="en-US" emma:confidence="0">
                  <emma:literal>mnor</emma:literal>
                </emma:interpretation>
              </emma:one-of>
            </emma:emma>
          </inkml:annotationXML>
          <inkml:trace contextRef="#ctx0" brushRef="#br0" timeOffset="-44889.1103">-16445 7884 1110 0,'15'5'566'16,"0"3"-26"-16,-7-4-43 0,-8-4-65 0,15 5-35 15,-15-5-31-15,0 0-38 0,11 3-21 16,-11-3-69-16,0 0-141 0,0 0-107 16,0 0-251-16,0 0-568 0,0 0 33 0,7-18 76 15,-7 18 91-15,0 0 76 0,0 0 69 0,-22-19-18 16</inkml:trace>
          <inkml:trace contextRef="#ctx0" brushRef="#br0" timeOffset="-45006.9229">-15284 7051 1279 0,'0'0'446'0,"0"0"7"0,8 20-21 15,-4-6-50-15,-1-2 2 0,5 3-23 0,-1 3-52 16,1 1-27-16,0 2-18 0,-5 1-11 16,9-3-41-16,-5 0-22 0,1 2-26 0,-1-3-8 15,1-1-3-15,-4-2-7 0,-1 1-36 16,5-5-2-16,-8 1-29 0,0-12 24 15,4 21-11-15,-4-21-5 0,-4 16-18 0,4-16 3 16,0 0-1-16,-8 20 6 0,8-20-13 0,-15 9 10 16,15-9-33-16,-19 3 8 0,19-3-11 15,-22 2-7-15,3-2-8 0,19 0 0 0,-34-2 3 16,4 2 9-16,7 0-19 0,-3 2-1 0,-4-2-22 16,-4 3 17-16,0-1 15 0,-8 1-20 15,8 1 11-15,-3 0-37 0,-5 0 19 0,1 3 12 16,-1-2-5-16,8 2 3 0,-3-1 2 15,3 0-2-15,-4 0-3 0,8-2-3 16,0 1 1-16,-4-1 0 0,7 0 4 0,5 1-30 16,-5-3 10-16,5 2 1 0,-1-1-34 15,4-2 35-15,0 2-9 0,-3-3 2 0,6 3-5 16,1-3 20-16,15 0 1 0,-34 0-32 0,16-3 14 16,18 3-21-16,-27-1-8 0,12-1 29 15,15 2-1-15,-26-6 11 0,14 1-21 0,-3-3-4 16,4 2 6-16,-4-4 29 0,0-2-20 0,4-3 15 15,-5-2-5-15,1-3 7 0,4-2-20 16,-4-4 13-16,4 3 10 0,-1 2 13 0,5 1-1 16,-5 2 1-16,5 1 28 0,3 3-5 0,-3 1-16 15,3 1-7-15,4 12 3 16,-8-16-4-16,8 16 9 0,0 0 22 0,0 0-9 16,0 0-11-16,0 0 2 0,0 0-2 0,0 0 3 15,0 0 5-15,4 53 10 0,-4-38-26 16,0-1 8-16,-4 1 5 0,4-15 0 0,-3 31-35 15,-1-19 12-15,4-1 5 0,0-11-10 16,-12 21 15-16,12-21-7 0,0 15 5 0,-7-8-18 16,7-7-23-16,-11 4 25 0,11-4 8 0,0 0-20 15,-31-4 10-15,31 4 20 0,-22-16-15 16,7 6 10-16,-4 0 3 0,8-1 41 16,-8 4-8-16,7-2 10 0,-3 2 8 0,4 1 16 15,-4 4-24-15,15 2 10 0,-26 0-7 16,10 5-20-16,1 2 12 0,4 1-5 0,0 3-31 15,-1 2-10-15,-3 2-51 0,12 1-64 0,-1 0-48 16,4 2-24-16,-4 1-110 0,4 6-125 16,4-3-204-16,0 3-348 0,-1 0 73 0,12 3 52 15,0-3 101-15,-3-1 65 0,3 2 89 0,0-3 141 16,0-1-76-16</inkml:trace>
          <inkml:trace contextRef="#ctx0" brushRef="#br0" timeOffset="-45744.4228">-14348 7364 1845 0,'0'0'532'16,"-4"-12"-53"-16,4 12-34 0,0 0-14 16,0 0-58-16,0 0-9 0,0 0-72 0,0 0 7 15,0 0-25-15,49 16-26 0,-34-4-35 0,-4 1 4 16,8 0 1-16,-8 0-47 0,4 2-7 16,-3-1-46-16,-1-2 2 0,-3 0 3 0,-1 0-33 15,-3 0 12-15,0-1-15 0,-4-11 3 0,0 17-8 16,0-17-3-16,-8 16-2 0,8-16-49 15,-15 9 3-15,4-7-11 0,11-2-28 0,-23 0 3 16,23 0-10-16,-23-7-1 0,12 0-7 16,0-1 49-16,0-2-18 0,-1-3-1 0,-3-3-4 15,8-2 0-15,-5-1 9 0,5-1-12 16,-5 1-18-16,5 1 11 0,-1 2 17 0,5 1-5 16,-5 2-33-16,4 1 13 0,4 12-16 15,-7-15 23-15,7 15 13 0,0 0 3 0,0 0-13 16,0 0-8-16,0 0-25 0,0 0 50 15,0 0-22-15,0 0-13 0,0 0 28 0,-12 32 21 16,9-22-29-16,-5 3 3 0,4 1 5 0,-7-2-10 16,0 1 5-16,3-2 3 0,-7 2 30 15,4 0-10-15,-4-2 36 0,-4 0-21 16,4 0 14-16,0-3 4 0,-8 1-23 0,4-3 21 16,-3 0 5-16,3-3-36 0,0-2 36 15,0 1-16-15,-4-1 3 0,4-2-10 0,-3-1 10 16,3-1-20-16,0-2 0 0,0-2-26 0,0-1 0 15,1-2 0-15,3-2 0 0,-1-3 0 16,5-1 0-16,0 3 0 0,-1-2 0 0,9-1 0 16,-1 3 0-16,0-1 0 0,4 14-31 0,4-25-18 15,0 14 13-15,-1-1 24 0,9 0 4 16,-5 2-15-16,5 1-23 0,-1 0-11 0,4 5 14 16,-4-2 28-16,-11 6-19 0,15-4-17 15,-15 4 25-15,0 0-17 0,27 8 25 0,-27-8-20 16,7 14 4-16,-3-4 11 0,-4-10-13 0,0 20 19 15,0-20-9-15,-4 25-15 16,-3-10-5-16,3-1-8 0,-3 0 16 0,-1-1 7 16,0-1 0-16,1-2 36 0,-1 0 16 0,1 0 12 15,-4-3-12-15,-1 0 20 0,12-7 35 16,-15 6-1-16,15-6 7 0,-19 0 17 0,19 0-6 16,-19-6 29-16,19 6-14 0,-18-17 23 0,10 3-131 15,0-6 0-15,-3-8 0 0,4-5 0 16,-1-9 0-16,-3-5 0 0,-1-21 0 0,-3 1 0 15,4-1 0-15,3 4 0 0,-3 13 0 0,7 7 0 16,-3 7 0-16,3 5 0 16,0 6 0-16,1 3 0 0,3 6-382 0,-8 0-301 0,8 17-415 15,-4-10 112-15,4 10 88 0,0 0 79 16,0 0 81-16,0 0 86 0,-30 41 58 16,19-27 54-16,-1 5 10 0</inkml:trace>
          <inkml:trace contextRef="#ctx0" brushRef="#br0" timeOffset="-43361.2505">-17844 7112 1274 0,'0'0'530'0,"0"0"-33"0,0 0-1 0,0 0-17 15,0 0-29-15,0 0-32 0,0 0-29 16,22 49-21-16,-18-33 6 0,4 3-54 0,3 0 0 15,-3-2-54-15,-1 2-30 0,1-1-26 0,3-1-54 16,-4 0 13-16,-3-2-3 0,4-2-20 16,-4 1-21-16,-4-14-4 0,0 23-11 0,0-23 10 15,-8 19 3-15,4-7-16 0,4-12-25 16,-11 17 8-16,0-9-41 0,3-1-49 16,-7 0 0-16,4 0 0 0,-4 0 0 0,-4-3 0 15,0 3 0-15,-8 0 0 0,9 0 0 0,-13 0 0 16,-3-1 0-16,8 3 0 0,-8-2 0 15,-4-1 0-15,8 0 0 0,-7 0 0 0,-1-1 0 16,-4 0 0-16,8 1 0 0,0-3 0 0,-7 0 0 16,3 0 0-16,-3-1 0 0,-1-2 0 15,8-2 0-15,-7 2 0 0,7-3 0 0,-4-2 0 16,4-2 0-16,0-2 0 0,4-1 0 16,-4-3 0-16,12 0 0 0,-5-4 0 15,8 0 0-15,1 0 0 0,-1 0 0 0,11 1 0 16,1 0 0-16,-1 1 0 0,-3 0 0 0,11 2 0 15,0 13 0-15,7-21 0 0,-7 21 0 16,12-20 0-16,-5 13 0 0,1 0 0 0,-8 7 0 16,26-7 0-16,-11 9 0 0,-15-2 0 0,27 9 0 15,-16-1 0-15,-4 2 0 0,5 4 0 16,-12-1 0-16,7 4 0 0,-7 0 0 0,-7 3 0 16,7 4 0-16,-12-4 0 0,1 5 0 15,-8-3 0-15,4 4 0 0,-4-4 0 0,-3-2 0 16,-1 0 0-16,-3-2 0 0,3-2 0 15,-3 1 0-15,3-6-67 0,4 1-396 0,0-5-687 16,-3-2 42-16,7-1 179 0,3-4 76 16,12 0 121-16,-22-2 41 0,22 2 46 0,-15-12 87 15,15 12 46-15,-4-17 36 0</inkml:trace>
          <inkml:trace contextRef="#ctx0" brushRef="#br0" timeOffset="-43131.5903">-18531 6578 1661 0,'-15'-12'571'16,"4"8"-21"-16,-12 4-41 0,1 3-40 0,-5 5-24 15,5 7-48-15,-5 3-36 0,1 0-57 0,-4 5-27 16,15 5-12-16,-4-3-31 0,4 1-11 16,7 2-19-16,4-4-42 0,4-1-14 0,4-1 1 15,4 0 7-15,-1-3-33 0,8-3-36 16,0-2-18-16,-3-2 18 0,14-2 15 0,-3-2-43 15,-1 1-5-15,5-3-21 0,3 0-97 0,-4-3-74 16,1 3-75-16,-1-3-53 0,-7 3-133 16,-8-2-599-16,4 1 43 0,-15-5 61 0,0 0 129 15,0 0 64-15,0 0 86 0,0 0 52 0,-34 22 18 16,4-17 77-16</inkml:trace>
          <inkml:trace contextRef="#ctx0" brushRef="#br0" timeOffset="-42914.8778">-19217 7064 1185 0,'0'0'435'0,"0"0"-38"16,0 0 20-16,0 0-20 0,0 0-29 0,0 0 1 15,42 26 2-15,-27-14-10 0,0 1-46 0,-4 2-6 16,4 3 4-16,-7 2-14 0,-1-1-17 16,-7 2-26-16,0 1-39 0,-7 3 1 0,-5-1-31 15,-7 6-49-15,-7 0-31 0,-15 5-68 0,7-7-103 16,-15 3-54-16,0-2-117 15,0-2-124-15,7-10-634 0,4-5 77 0,4-5 102 16,0-1 56-16,1-1 69 0,-1-4 93 0,-4-1 53 16,-4-1 103-16</inkml:trace>
          <inkml:trace contextRef="#ctx0" brushRef="#br0" timeOffset="-43967.8263">-17158 7276 1295 0,'-11'-17'530'0,"-1"3"-31"0,5 1-41 15,-4-1-36-15,3 1-35 0,8 0-60 0,-11 1 4 16,11 12-60-16,0-26-18 0,-8 14-35 0,8 12-16 16,0-22 26-16,0 22-87 0,8-20 23 15,-1 13-36-15,-7 7-11 0,15-15-14 16,-7 8-14-16,3 3-25 0,-11 4 5 0,15-6 23 16,-15 6-22-16,0 0-22 0,0 0-2 15,23 10 3-15,-23-10-13 0,-4 18 25 0,4-18 13 16,-11 25-22-16,-4-10-9 0,7 4 13 15,1-1-20-15,-5 1-13 0,1 4 8 0,-8 2-13 16,8 0 5-16,0 0-20 0,-1-2 9 0,-3 4 14 16,11 1-3-16,-3 0-20 0,-1 1-21 15,1-6-5-15,-1 4 5 0,8-1 7 0,0-2-22 16,-7-2 13-16,7-3 12 0,0 2 13 16,0-4-15-16,0-1 15 0,0 0-8 15,0-16 32-15,0 24-14 0,-4-14 18 0,4-10 8 16,-11 15 44-16,3-9 22 0,8-6-20 0,-19 6 0 15,19-6 34-15,0 0 4 0,-30-11 8 16,22 3-25-16,-3-2-3 0,4-5 23 0,-1-2-128 16,1-5 0-16,-1-2 0 0,0-4 0 15,5-5 0-15,-5 3 0 0,8-2 0 0,0 6-218 16,0 1-133-16,0 2-258 0,0 4-507 0,0 2 138 16,-7 2 80-16,-1 0 68 0,-3 3 129 15,-4 3 82-15,0 1 48 0,-4 0-8 16,-4 1 62-16</inkml:trace>
        </inkml:traceGroup>
      </inkml:traceGroup>
    </inkml:traceGroup>
    <inkml:traceGroup>
      <inkml:annotationXML>
        <emma:emma xmlns:emma="http://www.w3.org/2003/04/emma" version="1.0">
          <emma:interpretation id="{4837AEBA-90C7-4175-8AB5-547DA1D6AF51}" emma:medium="tactile" emma:mode="ink">
            <msink:context xmlns:msink="http://schemas.microsoft.com/ink/2010/main" type="paragraph" rotatedBoundingBox="5711,4175 31321,4460 31302,6197 5692,591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60E0077-2EC9-47DA-A899-6F1B37BCE23C}" emma:medium="tactile" emma:mode="ink">
              <msink:context xmlns:msink="http://schemas.microsoft.com/ink/2010/main" type="line" rotatedBoundingBox="5711,4175 31321,4460 31302,6197 5692,5911"/>
            </emma:interpretation>
          </emma:emma>
        </inkml:annotationXML>
        <inkml:traceGroup>
          <inkml:annotationXML>
            <emma:emma xmlns:emma="http://www.w3.org/2003/04/emma" version="1.0">
              <emma:interpretation id="{E9ABC170-4ED0-4632-A0E7-B64E90747F69}" emma:medium="tactile" emma:mode="ink">
                <msink:context xmlns:msink="http://schemas.microsoft.com/ink/2010/main" type="inkWord" rotatedBoundingBox="5739,4284 9106,4462 9047,5571 5680,5393"/>
              </emma:interpretation>
              <emma:one-of disjunction-type="recognition" id="oneOf11">
                <emma:interpretation id="interp55" emma:lang="en-US" emma:confidence="0.5">
                  <emma:literal>Us</emma:literal>
                </emma:interpretation>
                <emma:interpretation id="interp56" emma:lang="en-US" emma:confidence="0">
                  <emma:literal>Ug</emma:literal>
                </emma:interpretation>
                <emma:interpretation id="interp57" emma:lang="en-US" emma:confidence="0">
                  <emma:literal>8</emma:literal>
                </emma:interpretation>
                <emma:interpretation id="interp58" emma:lang="en-US" emma:confidence="0">
                  <emma:literal>U</emma:literal>
                </emma:interpretation>
                <emma:interpretation id="interp59" emma:lang="en-US" emma:confidence="0">
                  <emma:literal>US</emma:literal>
                </emma:interpretation>
              </emma:one-of>
            </emma:emma>
          </inkml:annotationXML>
          <inkml:trace contextRef="#ctx0" brushRef="#br0" timeOffset="-101352.5707">-23252 2475 1650 0,'0'0'559'0,"-8"-12"-58"16,8 12-48-16,0 0-43 0,0 0-29 0,0 0-15 15,0 0-28-15,0 0-31 0,0 0-28 16,0 0-12-16,0 42-19 0,0-24-23 0,8 3-10 15,-4 2-2-15,3 2-37 0,-7 3-30 16,8 3-21-16,-1-1 3 0,1 2-5 16,-1 0-69-16,1-2-26 0,-4 3-43 0,3-3-67 15,1 0-74-15,-1-2-49 0,1-2-97 16,-8-11-215-16,7 11-494 0,-7-2 97 0,0-5 115 16,0-5 62-16,0 2 41 0,0-16 115 0,0 26 33 15,0-14 82-15</inkml:trace>
          <inkml:trace contextRef="#ctx0" brushRef="#br0" timeOffset="-100359.721">-23701 3094 1402 0,'-7'-17'433'0,"7"5"-36"0,-8 2-47 0,8 10-14 16,0-16-47-16,0 16-28 0,0 0-23 16,8-21-8-16,-8 21-48 0,15-12-18 0,-8 9 0 15,12-2-24-15,-11 2-22 0,14 2 3 0,-3-1-32 16,4 2 13-16,-4 2-17 0,11-1-3 16,-4 0-18-16,-3 2 2 0,3 2-7 0,4-1-15 15,-11 2 2-15,4-2 3 0,3-1 22 16,-11 3-9-16,-3-1 2 0,3 0-62 15,0 0 44-15,-15-5 36 0,15 10-20 0,-11-3-14 16,-4-7 1-16,0 0-1 0,0 18-2 16,0-18-12-16,-19 16 2 0,4-7-21 0,7 2 23 15,-11-2-15-15,4-3 13 0,0 1-5 0,4 0-31 16,-12 0 28-16,4 1-10 0,-3-3 5 16,7 1-8-16,-4-1 9 0,4-3-22 0,0 2 11 15,3 0-13-15,-10-3 10 0,22-1 5 16,-27 2-17-16,20-1 2 0,7-1-5 0,-23-3-23 15,23 3 2-15,-26-7-2 0,18 3 53 0,8 4-60 16,-15-15-11-16,4 10 7 16,-4-6 6-16,7 0 2 0,1-5 16 0,-1-3-1 15,-3 0-24-15,3-3 9 0,1 0 8 0,-1-1-5 16,1-6 28-16,-1-1-36 0,1-1 22 16,3 1 0-16,-4 1 16 0,1 5 29 0,-1-1-3 15,8 0 31-15,-7-1-3 0,7 3 6 16,-8 1 27-16,4 1 3 0,-3-1 8 0,7 3 8 15,0 0 2-15,0 2-26 0,-8 2 16 0,8 15 26 16,0-29-27-16,0 17-27 0,0 12 10 16,0-18-18-16,0 18 8 0,-7-18-8 0,7 18-13 15,0 0-18-15,0 0 5 0,0 0-9 16,0 0 19-16,0 0 14 0,0 0-32 16,15 41-9-16,-4-20 12 0,-11 7-12 0,8 3 7 15,-1 2-21-15,1 0 16 0,-1 2 3 0,-7 3-18 16,8-5-6-16,-8 2 9 0,4-1-11 15,3 0-13-15,-7-5-15 0,0-3 20 0,0 1 0 16,0-5-2-16,-7-1 15 0,3-3 5 16,-4-2-12-16,1-1-6 0,-1-5 16 0,-7-1 5 15,4-4-26-15,11-5 44 0,-23 4 4 0,8-6-17 16,15 2-2-16,-26-9-9 0,11 1 6 16,-4 2-23-16,11-2 18 0,-7 3-3 15,8-2-5-15,7 7 5 0,-19-10 8 0,4 5-47 16,15 5 37-16,0 0-44 0,-8-7 23 15,8 7-15-15,0 0 17 0,0 0-2 0,0 0-25 16,0 0-8-16,23 34 12 0,-16-19 4 0,12 4-9 16,-11-2-7-16,7 5-18 0,4 0-11 15,-12-2 19-15,8 0 5 0,-7 0-1 0,-1 1 9 16,-3 0 7-16,-8-3 30 0,-3 1 14 0,-1 0 20 16,1 0-15-16,-8-4 25 0,-4 0 31 15,-4-1-3-15,-3-4 9 0,-4-1 19 0,3-4 14 16,1-4-32-16,-4-2 24 0,-4-4-29 15,3-4 16-15,-3-2-28 0,8-5-10 0,3-3 17 16,-3-5-30-16,3-1-49 0,5 1-59 16,3-4-33-16,7-1-74 0,0-1-49 15,8 3-69-15,8-3-141 0,0 0-192 0,-1-3-343 16,12 3 70-16,4-1 104 0,-8 4 85 0,3 1 22 16,5 0 65-16,3 1 97 0,-3 3 46 15</inkml:trace>
          <inkml:trace contextRef="#ctx0" brushRef="#br0" timeOffset="-100203.5494">-23652 2490 1517 0,'0'0'671'16,"15"-11"-80"-16,-15 11-33 0,8-6-61 0,-8 6-54 16,0 0-128-16,4-10-116 0,-4 10-158 0,0 0-384 15,0 0-463-15,0 0 66 0,0 0 29 16,0 0 83-16,0 0 81 0,0 0 104 0,-42 0-64 15</inkml:trace>
          <inkml:trace contextRef="#ctx0" brushRef="#br0" timeOffset="-99351.6277">-24659 2419 1563 0,'0'0'510'0,"0"-15"-37"16,0 15-37-16,0 0-27 0,0 0-35 0,0 0-21 15,0 0-10-15,0 0-23 0,0 0-15 0,0 0-24 16,8 59-10-16,-8-40-25 0,7 7-11 15,1 4-55-15,-8 1 12 0,8 3-16 16,3-1-4-16,-4 9-54 0,1-1-49 0,-1 0 31 16,1 1 12-16,0-2-94 0,-5 3-51 15,5-6-59-15,-1-1-44 0,1 0-81 0,-8-2-114 16,0 0-286-16,7-3-412 0,-7-6 152 16,8-2 47-16,-8-6 101 0,0 0 61 0,0-2 110 15,0-15 58-15,0 22 6 0</inkml:trace>
          <inkml:trace contextRef="#ctx0" brushRef="#br0" timeOffset="-98428.8146">-24719 3037 1469 0,'0'0'486'0,"0"0"8"16,0 0-64-16,0 0-46 0,19 35-8 15,-19-35-53-15,0 21-13 0,0-21-36 0,0 20-36 16,0-20-8-16,0 18-25 0,0-18-21 0,-8 15-61 16,8-15-5-16,-7 11-39 0,7-11-48 15,-4 8-34-15,4-8 3 0,0 0-8 0,0 0 1 16,-30-7-39-16,30 7 0 0,-8-14-11 16,-3 4 1-16,3-2 7 0,8 12 6 15,-15-20-3-15,15 9-3 0,0 11 8 0,-7-17 13 16,7 17 2-16,-8-13 44 0,8 13-25 0,0 0 7 15,0 0 10-15,0 0 5 0,0 0 11 16,0 0 7-16,0 0 16 0,-7 35-6 0,7-35-20 16,-4 19-5-16,4-19 23 0,0 19 13 15,-8-11-26-15,8-8-13 0,-7 15-32 0,7-15-19 16,-15 8-10-16,15-8-23 0,0 0-13 0,-19 0-28 16,19 0-16-16,0 0 1 0,-15-11-24 15,15 11 31-15,-15-20 3 0,7 6 44 0,1 2-22 16,3-2 4-16,-4 3 35 0,8-1 16 15,0 12-16-15,-15-19 36 0,15 19 8 0,0-10 51 16,0 10-26-16,0 0 31 0,0 0-13 16,0 0 31-16,0 0 0 0,0 0 26 0,-7 34 15 15,7-34-33-15,-8 26 7 0,4-13 16 16,4-1-34-16,0-12 24 0,0 19-24 0,0-19-20 16,-7 18 18-16,7-18 28 0,-8 11-28 15,8-11 18-15,-15 2-42 0,15-2-19 0,0 0-11 16,0 0 15-16,-26-19-25 0,11 7 5 0,7-2-20 15,1-3 2-15,-5-2 10 0,-3 0-2 16,8-1 5-16,-1 2 5 0,-3 0-10 0,3 3-3 16,1 3 15-16,-1-1-2 0,8 3-20 15,0 10 28-15,0 0-11 0,-15-12-12 16,15 12-3-16,0 0 20 0,0 0 11 0,0 0 15 16,0 0-35-16,8 44 1 0,-8-44-11 0,0 25 19 15,0-11-22-15,7-1 7 0,-7 1 0 16,0-14-15-16,0 24 5 0,0-24 2 0,0 15 1 15,0-15 5-15,0 0-26 0,0 14 43 16,0-14-40-16,0 0 12 0,0 0 18 0,0 0 8 16,0 0 3-16,-30-26 20 0,30 26-8 0,-11-24 24 15,11 13-11-15,-8-1 44 0,8-1-19 16,0 13 52-16,-7-20-25 0,7 20-21 0,-8-18-19 16,8 18 14-16,0 0-5 0,0-12-3 15,0 12-31-15,0 0 16 0,0 0 2 16,0 0 6-16,0 0-32 0,0 0 11 0,0 0 13 15,-11 46-13-15,3-35 25 0,1 1-14 0,-1 5-11 16,-7-3 25-16,4-1-12 0,-12 3 10 16,-3 0 7-16,-16-3-4 0,5 0 4 0,-31 5 4 15,19-9 17-15,0-3 2 0,0 0-9 16,-8-5 7-16,16-1 3 0,-8-3-24 0,0-4-2 16,7-5-25-16,-14-9-36 0,6 1-70 0,1-9-43 15,16 1-49-15,-1 5-20 0,11-1-87 16,4 0-220-16,4-2-407 0,7-1 53 15,1-2 106-15,7 0 58 0,7-5 128 0,-7 1 21 0,16-8 36 16,-5 0 45-16</inkml:trace>
          <inkml:trace contextRef="#ctx0" brushRef="#br0" timeOffset="-98279.043">-25371 2268 1290 0,'0'0'524'0,"0"0"-17"0,0 0-18 0,-49-12-44 16,15 9-76-16,0 0-18 0,-4-1-39 0,-3 1-48 15,7 0-83-15,-15 0-99 0,7 0-82 0,1 2-117 16,-1 1-298-16,1 1-425 0,-8 5 57 16,11-5 89-16,-4 4 67 0,1 2 92 0,-1 0 46 15</inkml:trace>
          <inkml:trace contextRef="#ctx0" brushRef="#br0" timeOffset="-101651.6556">-22954 2939 1305 0,'0'0'463'16,"-8"-9"-53"-16,8 9-21 0,0 0-26 15,0 0-40-15,0 0-6 0,0 0-33 0,0 0-25 16,0 0 2-16,0 0-41 0,0 0-13 15,38 25-27-15,-27-19-11 0,4 1-8 0,1 0-18 16,-5-1-28-16,11 2 16 0,-6-1-22 16,-5 1-8-16,4-2-22 0,0 1-12 0,-7-1 2 15,3-1-31-15,-11-5 21 0,15 12-36 16,-15-5 44-16,0-7-1 0,8 14-4 0,-8-14 27 16,0 0-32-16,-16 28 4 0,9-15-15 15,3-2 5-15,-3 0-2 0,-9 3-18 0,9-1 10 16,-8 0-24-16,-4-2-17 0,4 1-48 0,0-2-62 15,4 2-28-15,-5 0-60 0,-2-2-101 16,3 0-244-16,-1-1-429 0,1-3 91 0,4 1 62 16,-4-1 102-16,0-1 72 0,15-5 92 15,-19 4 31-15</inkml:trace>
        </inkml:traceGroup>
        <inkml:traceGroup>
          <inkml:annotationXML>
            <emma:emma xmlns:emma="http://www.w3.org/2003/04/emma" version="1.0">
              <emma:interpretation id="{490DAA4A-3FFD-4B94-B0E7-F63FA0BEB1D1}" emma:medium="tactile" emma:mode="ink">
                <msink:context xmlns:msink="http://schemas.microsoft.com/ink/2010/main" type="inkWord" rotatedBoundingBox="9302,4638 10483,4495 10592,5399 9411,5542"/>
              </emma:interpretation>
              <emma:one-of disjunction-type="recognition" id="oneOf12">
                <emma:interpretation id="interp60" emma:lang="en-US" emma:confidence="1">
                  <emma:literal>too</emma:literal>
                </emma:interpretation>
                <emma:interpretation id="interp61" emma:lang="en-US" emma:confidence="0">
                  <emma:literal>goo</emma:literal>
                </emma:interpretation>
                <emma:interpretation id="interp62" emma:lang="en-US" emma:confidence="0">
                  <emma:literal>to</emma:literal>
                </emma:interpretation>
                <emma:interpretation id="interp63" emma:lang="en-US" emma:confidence="0">
                  <emma:literal>doo</emma:literal>
                </emma:interpretation>
                <emma:interpretation id="interp64" emma:lang="en-US" emma:confidence="0">
                  <emma:literal>boo</emma:literal>
                </emma:interpretation>
              </emma:one-of>
            </emma:emma>
          </inkml:annotationXML>
          <inkml:trace contextRef="#ctx0" brushRef="#br0" timeOffset="-102967.9537">-21536 3011 1013 0,'0'-8'412'0,"0"8"-18"0,0 0-38 16,0 0-26-16,0 0-28 0,15-22-7 15,-15 22-55-15,23-4-7 0,-12 4-18 0,-11 0 3 16,38 0-8-16,-20 3-18 0,5 1-26 0,-4-1-15 16,4-1-18-16,-5 5 6 0,5 1-27 15,-4-4 6-15,-12 4-26 0,8-1-5 0,-7 2-8 16,3 2 14-16,-11-11-11 0,4 19 38 0,-4-19-25 15,-15 22-16-15,7-10 0 0,1-2-7 16,-8-1 5-16,-4 0 5 0,4-2-11 0,0-3 16 16,-4 2-23-16,4-5-5 0,-4-1 10 15,-4-1-10-15,8-2 5 0,-11-3 5 16,11-1-30-16,-4-2-1 0,-4-1-2 0,8-2-23 16,-4-1 5-16,12 1-26 0,-8-3-46 15,7 1 39-15,-3 2-21 0,11 0 23 0,0 12-18 16,0-24-22-16,0 24 27 0,0-19-2 0,11 7-3 15,-7 2 1-15,7 1 40 0,-11 9-41 16,15-13 0-16,-7 10-15 0,-8 3-7 0,11-6 9 16,-11 6-20-16,0 0 46 0,0 0-25 0,23 12-1 15,-23-12 3-15,7 16-13 16,-7-5 5-16,0-11 6 0,0 25-13 0,0-14 15 0,0-11-10 16,-7 26 10-16,-1-10 13 0,8-3-1 15,-7-1 1-15,-5 0 8 0,5-2 33 16,-8-1-21-16,0 0 16 0,7-5 9 0,-11 3-1 15,19-7 33-15,-26 0-3 0,11-3-3 16,0-2 16-16,-4-4-8 0,4-4 8 0,-8-5-13 16,12-4-5-16,-4-3 21 0,-8-6-42 0,4-5 8 15,4-3-41-15,0 1-7 0,-4-1-36 16,4-2-34-16,0 0-58 0,4 4-62 0,-4-6-282 16,7 13-440-16,-7 1 60 0,8 1 109 0,-5 2 51 15,-3 1 129-15,8 6 14 0,-1 4 47 16</inkml:trace>
          <inkml:trace contextRef="#ctx0" brushRef="#br0" timeOffset="-102483.5096">-21974 3018 1476 0,'-7'-19'548'0,"7"19"-33"16,-15-12-44-16,15 12-36 0,-8-10-64 0,8 10-18 15,-11-7-40-15,11 7-34 0,0 0-21 16,0 0-22-16,0 0-29 0,-23 17-23 0,23-17 0 15,-7 21-17-15,7-3-29 0,0-1-10 0,7 7-18 16,-7 2-5-16,8 3-26 0,-1 0-4 16,-3 0-27-16,4-3 27 0,-1 2-22 0,-7-2-14 15,8-2 12-15,-8-2-18 0,0-3 3 16,0 0 18-16,0-2 17 0,-8 0 16 16,1 0 6-16,-12-5 24 0,4 0 34 0,-4-5-25 15,-11-1 27-15,7-2 16 0,-11-4 0 16,8-1-135-16,-4-6-34 0,-4-2 0 0,0-3 0 15,7-7 0-15,-3-1 0 0,4-4 0 0,3-5 0 16,4-1 0-16,4-5 0 0,0-1 0 16,0 2 0-16,15 0 0 0,0 1 0 0,0-4-180 15,0 6-193-15,8-8-249 0,7 10-474 0,-8 5 121 16,1-3 84-16,-1 5 103 0,-3 0 94 16,4 1 41-16,-1 9 8 0,1-5 164 0,-8 4-28 15</inkml:trace>
        </inkml:traceGroup>
        <inkml:traceGroup>
          <inkml:annotationXML>
            <emma:emma xmlns:emma="http://www.w3.org/2003/04/emma" version="1.0">
              <emma:interpretation id="{A2A1A7C7-72E0-4BBA-A5E1-43726B58C36E}" emma:medium="tactile" emma:mode="ink">
                <msink:context xmlns:msink="http://schemas.microsoft.com/ink/2010/main" type="inkWord" rotatedBoundingBox="10737,4391 11047,4342 11056,4395 10746,4445"/>
              </emma:interpretation>
              <emma:one-of disjunction-type="recognition" id="oneOf13">
                <emma:interpretation id="interp65" emma:lang="en-US" emma:confidence="0">
                  <emma:literal>-</emma:literal>
                </emma:interpretation>
                <emma:interpretation id="interp66" emma:lang="en-US" emma:confidence="0">
                  <emma:literal>/</emma:literal>
                </emma:interpretation>
                <emma:interpretation id="interp67" emma:lang="en-US" emma:confidence="0">
                  <emma:literal>=</emma:literal>
                </emma:interpretation>
                <emma:interpretation id="interp68" emma:lang="en-US" emma:confidence="0">
                  <emma:literal>a</emma:literal>
                </emma:interpretation>
                <emma:interpretation id="interp69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-103863.6899">-21038 2319 1105 0,'0'0'446'16,"0"0"-21"-16,0 0-26 0,0 0-64 15,0 0-2-15,0 0-18 0,0 0-62 0,0 0 1 16,0 0-44-16,0 0-3 0,0 0-15 0,0 0-51 16,0 0-8-16,0 0 10 0,0 0-18 15,41-10-2-15,-41 10-10 0,19-5-34 0,-4 4 6 16,0-2-16-16,0 0-8 0,4 1 8 15,-4-1-2-15,4 1-11 0,-4-1-17 0,0 1-14 16,-15 2 3-16,27-1-22 0,-20-1-9 16,-7 2-18-16,23 0 45 0,-23 0-122 15,0 0-48-15,11 6-63 0,-11-6-104 0,8 11-109 16,-8-11-454-16,7 11 91 0,-7-11 60 0,0 15 55 16,0-15 81-16,0 0 41 0</inkml:trace>
          <inkml:trace contextRef="#ctx0" brushRef="#br0" timeOffset="-104927.5317">-20955 2346 1249 0,'-16'-2'437'0,"16"2"-60"0,-26-1-75 16,26 1-46-16,-23-2-134 0,23 2-111 15,-18 0-221-15,18 0-422 0,-23 0-3 16,23 0 90-16,-19 0 84 0</inkml:trace>
        </inkml:traceGroup>
        <inkml:traceGroup>
          <inkml:annotationXML>
            <emma:emma xmlns:emma="http://www.w3.org/2003/04/emma" version="1.0">
              <emma:interpretation id="{3BD1F9BB-7CB0-4A5B-9B1A-906CA94985C6}" emma:medium="tactile" emma:mode="ink">
                <msink:context xmlns:msink="http://schemas.microsoft.com/ink/2010/main" type="inkWord" rotatedBoundingBox="10377,5511 11307,4943 11435,5153 10506,5722"/>
              </emma:interpretation>
              <emma:one-of disjunction-type="recognition" id="oneOf14">
                <emma:interpretation id="interp70" emma:lang="en-US" emma:confidence="0.5">
                  <emma:literal>x</emma:literal>
                </emma:interpretation>
                <emma:interpretation id="interp71" emma:lang="en-US" emma:confidence="0">
                  <emma:literal>1</emma:literal>
                </emma:interpretation>
                <emma:interpretation id="interp72" emma:lang="en-US" emma:confidence="0">
                  <emma:literal>X</emma:literal>
                </emma:interpretation>
                <emma:interpretation id="interp73" emma:lang="en-US" emma:confidence="0">
                  <emma:literal>3</emma:literal>
                </emma:interpretation>
                <emma:interpretation id="interp74" emma:lang="en-US" emma:confidence="0">
                  <emma:literal>x.</emma:literal>
                </emma:interpretation>
              </emma:one-of>
            </emma:emma>
          </inkml:annotationXML>
          <inkml:trace contextRef="#ctx0" brushRef="#br0" timeOffset="-105383.1789">-20450 2977 1663 0,'0'0'502'0,"11"41"-26"16,-11-41-41-16,0 19-7 0,0-19-60 0,8 17-7 16,-8-17-41-16,0 18-8 0,0-18-15 15,0 15-30-15,0-15-37 0,0 0-5 0,-8 23-18 16,8-23-22-16,-7 10-39 0,7-10 10 0,-15 8-26 15,15-8 6-15,-19 4-26 0,19-4-15 16,-19-1-23-16,19 1-19 0,-23-11-25 0,8 6 3 16,8-4-39-16,7 9 8 0,-15-15 8 0,3 8-13 15,5-3 10-15,7 10-7 0,-15-15 25 16,7 8-31-16,8 7-5 0,-11-13-18 16,11 13 16-16,-8-12 5 0,8 12 23 0,-15-10-6 0,15 10-30 15,-7-9 18-15,7 9-2 16,-19-5 4-16,19 5 13 0,-15-4-35 0,15 4 27 15,-19 4-7-15,19-4-13 0,-30 3 16 0,22 5-9 16,-7-4 4-16,-4 5-19 0,4 1 52 16,-4 2-29-16,4 1 3 0,0 1 13 0,-11 4-34 15,11 1 14-15,-12 6-11 0,4 1 25 0,5-6 17 16,-13 7-32-16,13 1-13 0,-5-2 3 16,-3 0 31-16,11-3 36 0,-4-1-77 0,-4 5 12 15,0-5 9-15,5-1 19 0,-5-1 1 16,-3 0-18-16,10 1 10 0,-2-5-12 15,-5 0-37-15,8-3 16 0,-4-2-115 0,4 1-85 16,7-2-266-16,1-1-507 0,-4-4 161 16,11-5 16-16,-23 7 74 0,23-7 87 0,-11-2 57 15,11 2 114-15,0 0 1 0,-23-10 45 0</inkml:trace>
        </inkml:traceGroup>
        <inkml:traceGroup>
          <inkml:annotationXML>
            <emma:emma xmlns:emma="http://www.w3.org/2003/04/emma" version="1.0">
              <emma:interpretation id="{168F85F3-51BC-4F72-9AF1-65C492124475}" emma:medium="tactile" emma:mode="ink">
                <msink:context xmlns:msink="http://schemas.microsoft.com/ink/2010/main" type="inkWord" rotatedBoundingBox="11445,5951 11510,4443 12541,4488 12476,5996"/>
              </emma:interpretation>
              <emma:one-of disjunction-type="recognition" id="oneOf15">
                <emma:interpretation id="interp75" emma:lang="en-US" emma:confidence="0.5">
                  <emma:literal>its</emma:literal>
                </emma:interpretation>
                <emma:interpretation id="interp76" emma:lang="en-US" emma:confidence="0">
                  <emma:literal>it</emma:literal>
                </emma:interpretation>
                <emma:interpretation id="interp77" emma:lang="en-US" emma:confidence="0">
                  <emma:literal>it.st</emma:literal>
                </emma:interpretation>
                <emma:interpretation id="interp78" emma:lang="en-US" emma:confidence="0">
                  <emma:literal>it.</emma:literal>
                </emma:interpretation>
                <emma:interpretation id="interp79" emma:lang="en-US" emma:confidence="0">
                  <emma:literal>itS</emma:literal>
                </emma:interpretation>
              </emma:one-of>
            </emma:emma>
          </inkml:annotationXML>
          <inkml:trace contextRef="#ctx0" brushRef="#br0" timeOffset="-107208.5008">-19307 3059 1382 0,'0'0'512'0,"0"0"-26"0,0-16-56 16,0 16-38-16,0 0-54 0,0 0-36 15,0 0-5-15,0 0-29 0,0 0-42 0,0 0-6 16,0 0-18-16,-19 34-20 0,11-20-19 0,1 0-19 15,-1 1-26-15,1 0-3 16,-1 3 0-16,0-3-15 0,-3 1-13 0,4-3 0 16,-1 1 5-16,0-4-23 0,8 0-2 0,-7 0 9 15,7-10-9-15,-11 14-11 0,11-14 11 16,-8 8 4-16,8-8 9 0,0 0 22 0,0 0 8 16,0 0-2-16,0 0-39 0,-23-22 26 15,20 7-3-15,3-3 2 0,-4-7-24 0,0-3 6 16,0-5-19-16,-7-3 27 0,11-1-28 0,-7-8 1 15,-1-1-19-15,0-4 24 0,5 3-24 16,-1-2 3-16,-4 1-13 0,-3 3-20 0,11-1-16 16,-8 5 49-16,1 7-18 0,7 0-38 0,-8 4-44 15,5 4-3-15,-1 3-27 16,4 1-65-16,-4 3-61 0,0 4-69 0,4 1-49 16,0 14-138-16,-11-11-135 0,11 11-339 0,0 0 44 15,0 0 85-15,0 0 107 0,0 45 110 16,0-15 28-16,-8 6 49 0,1 9 66 0</inkml:trace>
          <inkml:trace contextRef="#ctx0" brushRef="#br0" timeOffset="-105890.6708">-20307 2446 1320 0,'0'0'571'0,"0"0"-41"0,0 0-10 15,30 36-47-15,-22-16-53 0,-1 6-18 0,-3 6-34 16,4 2-48-16,-1 2-23 15,1 6-33-15,-8 2-57 0,7-5-84 0,-3 5-46 0,0-1-114 16,0-3-108-16,-8-4-316 0,0 1-417 16,4-6 31-16,-4-1 90 0,-3-6 53 15,7-2 87-15,-8-3 43 0,1-6 75 0</inkml:trace>
          <inkml:trace contextRef="#ctx0" brushRef="#br0" timeOffset="-107028.0792">-19406 3602 1236 0,'8'15'530'0,"0"-10"-70"16,-8-5-27-16,0 0-52 0,11 14-35 15,-11-14-39-15,0 0-66 0,7 5-88 0,-7-5-76 16,0 0-118-16,0 0-322 0,0 0-428 0,0 0 38 16,0 0 118-16,0 0 47 0,0 0 127 15,0 0-36-15</inkml:trace>
          <inkml:trace contextRef="#ctx0" brushRef="#br0" timeOffset="-106167.9102">-19998 3822 1461 0,'-7'19'512'0,"7"-19"-18"15,7 17-72-15,-7-17-25 0,8 13-10 0,-8-13-39 16,11 14-33-16,-3-9-13 0,7-2-46 16,0 1-13-16,4-2-15 0,-4 0-44 15,8-1 0-15,-5-2-5 0,5-3-79 0,-4 0-54 16,4 1-48-16,-5-4-16 0,-3 0-63 0,8-1-56 15,-12-4-262-15,4 0-530 0,-3 0 56 16,-8 1 67-16,3-3 130 0,-7 0 36 0,0-5 64 16,-4-1 46-16</inkml:trace>
          <inkml:trace contextRef="#ctx0" brushRef="#br0" timeOffset="-106460.6568">-19794 2873 1402 0,'0'0'456'0,"26"19"-26"16,-26-19-39-16,12 16-22 0,-8-6-44 15,-1 1-15-15,-3-11-11 0,4 22-30 0,-4-10-10 16,0-12-21-16,-4 24-23 0,1-15-18 0,-5 3-13 15,8-12-2-15,-15 19-34 0,7-10-2 16,8-9-23-16,-15 9-8 0,15-9 6 0,-19 2-4 16,19-2-25-16,-15-4-17 0,15 4-11 15,-26-11 5-15,18 6-21 0,1-4-9 0,7 9-8 16,-11-12-6-16,11 12 6 0,-12-10-34 16,12 10-25-16,-11-8-3 0,11 8 19 15,0 0 4-15,0 0-2 0,0 0 2 0,0 0-2 16,0 0 10-16,0 0-3 0,0 0-10 0,26 32 3 15,-18-20-10-15,-1 1 33 0,1 3-13 16,-1-1-3-16,-3 0 23 0,-4 2 3 0,0 2 11 16,-11 0-4-16,3 2 11 0,-7-1 3 0,0 2-41 15,-11-3 9-15,3 1-19 0,-11-1-34 16,0 2-64-16,0-6-62 0,4 2-40 0,-11 0-141 16,-1 1-233-16,8-5-359 0,4-3 119 15,4 0 81-15,-8-1 57 0,19 0 99 0,-8-3 29 16,4-1 37-16,4 4 60 0</inkml:trace>
        </inkml:traceGroup>
        <inkml:traceGroup>
          <inkml:annotationXML>
            <emma:emma xmlns:emma="http://www.w3.org/2003/04/emma" version="1.0">
              <emma:interpretation id="{ACA505A9-F63F-47A0-BD7C-4886B1E493A4}" emma:medium="tactile" emma:mode="ink">
                <msink:context xmlns:msink="http://schemas.microsoft.com/ink/2010/main" type="inkWord" rotatedBoundingBox="12562,4759 16779,3757 17078,5013 12860,6015"/>
              </emma:interpretation>
              <emma:one-of disjunction-type="recognition" id="oneOf16">
                <emma:interpretation id="interp80" emma:lang="en-US" emma:confidence="1">
                  <emma:literal>yes</emma:literal>
                </emma:interpretation>
                <emma:interpretation id="interp81" emma:lang="en-US" emma:confidence="0.5">
                  <emma:literal>Yes</emma:literal>
                </emma:interpretation>
                <emma:interpretation id="interp82" emma:lang="en-US" emma:confidence="0">
                  <emma:literal>yeso</emma:literal>
                </emma:interpretation>
                <emma:interpretation id="interp83" emma:lang="en-US" emma:confidence="0">
                  <emma:literal>yeos</emma:literal>
                </emma:interpretation>
                <emma:interpretation id="interp84" emma:lang="en-US" emma:confidence="0">
                  <emma:literal>Yyes</emma:literal>
                </emma:interpretation>
              </emma:one-of>
            </emma:emma>
          </inkml:annotationXML>
          <inkml:trace contextRef="#ctx0" brushRef="#br0" timeOffset="-110544.2756">-16792 2616 1095 0,'-8'-22'468'0,"8"4"-22"0,-3-3 12 16,-1 8-13-16,0-3 6 0,4 16-13 16,-8-19-3-16,8 19-5 0,-3-15-62 15,3 15 11-15,-8-14-41 0,8 14-33 0,-11-9 12 16,11 9-30-16,0 0 15 0,0 0-44 0,0 0-9 15,-8 38-24-15,5-17-25 0,-1 1 2 16,4 2-107-16,-4 3-95 0,8 7 0 0,-4 0 0 16,4 1 0-16,-1 0 0 0,1 5 0 0,0 6 0 15,3-3 0-15,1-1 0 0,-1 1 0 16,1-1 0-16,0-7 0 0,-5-4 0 0,-3 1 0 16,8-7 0-16,-1-1 0 0,-3-2 0 0,0-6 0 15,0 0 0-15,-4-3 0 16,3-1 0-16,-3-12 0 0,0 19-735 0,0-19-425 15,0 0 101-15,0 0 150 0,-11 8 67 0,11-8 59 16,0 0 91-16,-26-18 93 0,11 6 26 16,-4 0 84-16</inkml:trace>
          <inkml:trace contextRef="#ctx0" brushRef="#br0" timeOffset="-118361.8894">-14982 2237 1763 0,'-26'-8'632'0,"7"7"-15"0,-8 2-64 0,8 3-77 16,1 4-28-16,-1 1-23 0,4 6-56 16,0 0-47-16,0 2-15 0,3 2-20 0,5 0-64 15,3 2 10-15,4-2-21 0,4-3-43 16,3 3 0-16,5 0-8 0,-1-4-22 15,4 0-24-15,4-3-15 0,0-1-11 0,3-3-27 0,1-1-42 16,7 1-56-16,-4-5 0 16,1 2-92-16,-1 1-30 0,1-2-70 0,-5-1-113 15,1 3-227-15,-12 0-445 0,1 0 94 0,-12-6 87 16,7 10 59-16,-7-10 120 0,0 0 39 16,-15 26 71-16,4-12 59 0,-8-3 36 0</inkml:trace>
          <inkml:trace contextRef="#ctx0" brushRef="#br0" timeOffset="-110040.4258">-16932 3243 1863 0,'0'0'601'0,"0"0"-25"16,0 0-28-16,0 0-15 0,0 0-57 0,-34-2-28 15,34 2-21-15,-22-11-17 0,10 4-65 16,1-4 6-16,0 1-59 0,-4 0-31 0,3-2-15 16,5 3 7-16,-8-1-64 0,7 0-2 15,1 0-51-15,-1 1-87 0,8 9-49 16,-15-17 0-16,11 10 0 0,4 7 0 0,0 0 0 15,-7-17 0-15,7 17 0 0,0 0 0 0,0 0 0 16,0 0 0-16,22-8 0 0,-22 8 0 16,0 0 0-16,27 13 0 0,-12-3 0 0,-4 4 0 15,-3 1 0-15,-1 3 0 0,1 0 0 0,-4 3 0 16,-4-1 0-16,-4 2 0 0,-4 6 0 16,-3-1 0-16,0-2 0 0,-8 3 0 0,4-4 0 15,-8 3 0-15,4-1 0 0,-7-3 0 16,-1-3-116-16,1-2-214 0,7-5-277 15,-7 3-537-15,3-7 110 0,1 0 90 0,-1-2 114 16,0-3 106-16,-3-2 46 0,7-5 74 0,-7-2 35 16,7-4 134-16</inkml:trace>
          <inkml:trace contextRef="#ctx0" brushRef="#br0" timeOffset="-110855.2552">-16770 2926 642 0,'0'0'197'0,"-11"-12"0"0,11 12-23 0,0 0-7 16,0 0-39-16,0 0 15 0,0 0-10 0,-11-9-8 15,11 9-22-15,0 0-14 0,0 0-9 16,0 0-9-16,0 0-30 0,0 0-51 0,0 0-69 16,0 0-88-16,0 0-449 0,0 0 63 0,0 0 46 15</inkml:trace>
          <inkml:trace contextRef="#ctx0" brushRef="#br0" timeOffset="-109311.8913">-17414 2610 1476 0,'0'-16'566'0,"0"16"-31"0,0 0-61 0,0 0-21 16,0-17-72-16,0 17 11 0,0 0-70 15,0 0-25-15,0 0 3 0,0 0-9 0,0 0-14 16,0 0-13-16,0 0-19 0,0 0-25 0,0 0-28 16,7 48-15-16,1-31 12 0,-5 3 6 15,5 2-18-15,0 0-29 0,-1 8-15 0,-3-2 5 16,0 2-20-16,3 3-3 0,8-2-35 16,-7 1-44-16,-1 2-36 0,-3-2 0 15,0 0 0-15,0 0 0 0,-4-5 0 0,0-2 0 16,0 1 0-16,0 0 0 0,-4-5 0 0,-4 1 0 15,1-2 0-15,-4-1 0 0,-8-4 0 16,11 0 0-16,-7-1 0 0,-4-4 0 0,8 0 0 16,-4-2 0-16,0-4 0 0,0-1 0 15,0 0 0-15,3-2 0 0,12-1 0 0,-30-5 0 16,15 2 0-16,-4-3 0 0,12 0 0 0,-5 0 0 16,5-2 0-16,7 8 0 0,-15-15 0 15,7 8 0-15,8 7 0 0,-7-15 0 0,7 15 0 16,0 0 0-16,3-19 0 0,-3 19 0 0,0 0 0 15,12-12 0-15,-12 12 0 0,0 0 0 16,22 2 0-16,-22-2 0 0,0 0 0 16,15 22 0-16,-11-10 0 0,-4 1 0 0,8 3 0 15,-8 1 0-15,-8 2 0 0,8-4 0 16,-7 6 0-16,-1-1 0 0,0 1 0 0,-10 2 0 16,6-1 0-16,-3-1 0 0,-7-1 0 15,6-3-213-15,-10-1-442 0,7 1-461 0,-3-3 97 16,-1-4 118-16,0-1 72 0,5-5 84 0,-5-2 92 15,4 1 54-15,0-2 59 0,-3-2 61 16</inkml:trace>
          <inkml:trace contextRef="#ctx0" brushRef="#br0" timeOffset="-108731.185">-17848 2951 1525 0,'0'0'453'0,"0"0"-18"0,15 22-28 0,-15-22-30 15,8 15-6-15,-5-5-51 0,-3-10-26 16,4 20-25-16,-4-10-31 0,0-10-5 15,4 19-31-15,-4-19-20 0,-4 17-11 0,4-17-4 16,-4 15-27-16,4-15 4 0,-11 12-44 0,11-12-29 16,-15 5-20-16,15-5 3 0,-19-2-26 15,19 2 0-15,-23-7-17 0,12 1 17 0,0-4-31 16,0 1 3-16,-5 1-5 0,13-3 8 0,-9 4-21 16,5-2 13-16,7 9-13 0,-19-11 36 15,19 11-31-15,-8-10-18 0,8 10 21 0,-7-7-13 16,7 7 10-16,0 0 8 0,0 0-5 15,0 0-8-15,0 0-8 0,0 0 23 16,0 0-22-16,-15 21 25 0,15-21-3 0,-12 13 6 16,12-13 6-16,-7 14 3 0,7-14 23 15,-8 15-24-15,-3-6 9 0,-4-3-2 0,7 3 3 16,-10-2 4-16,-5 3 1 0,4-3-3 0,-11 3-13 16,4-2-2-16,-5 2 7 0,-3-3-12 15,0 3 12-15,-7 0-5 0,-8 2-25 0,4-2 17 16,-23 5 11-16,4-1 8 0,0 0 9 0,11-1-27 15,4-4 12-15,4-1-20 0,-1 1 5 16,1-3 8-16,7 0-8 0,1-3-8 0,3-2-25 16,7-1-21-16,-3 0-15 0,11-3-26 15,-3 2-61-15,7-2-66 0,15 3-196 16,-27-6-196-16,20 4-259 0,7 2 49 0,0 0 76 16,-12-10 91-16,12 10 47 0,0 0 81 15,0 0 37-15</inkml:trace>
          <inkml:trace contextRef="#ctx0" brushRef="#br0" timeOffset="-108385.13">-18350 3752 1087 0,'-15'5'482'16,"15"-5"-17"-16,0 0-42 0,0 0-37 0,0 0-45 15,0 0-1-15,0 0-61 0,0 0 0 0,57-5-46 16,-31 1-31-16,-3 0-56 15,3 2-43-15,-3-2-78 0,3 1-40 0,-3 1-113 0,7 4-192 16,-3-4-525-16,-5-1 113 0,-3 1 38 16,4 0 98-16,-12-1 48 0,8-1 95 15,-19 4 21-15</inkml:trace>
          <inkml:trace contextRef="#ctx0" brushRef="#br0" timeOffset="-108129.1119">-18776 2574 1052 0,'0'0'447'0,"0"0"-19"0,0 0-42 15,0 0-40-15,0 0-29 0,0 0-38 0,64 0-2 16,-45-2-52-16,11 4-7 0,-3-2-16 16,7 0-120-16,-4-2-103 0,4 6-201 0,0-6-587 15,7 0 102-15,-3 0 70 0,-12 1 64 0,8-4 89 16,-11 1-10-16</inkml:trace>
        </inkml:traceGroup>
        <inkml:traceGroup>
          <inkml:annotationXML>
            <emma:emma xmlns:emma="http://www.w3.org/2003/04/emma" version="1.0">
              <emma:interpretation id="{F0A5F141-0C18-4D66-A926-86B839FF8CE7}" emma:medium="tactile" emma:mode="ink">
                <msink:context xmlns:msink="http://schemas.microsoft.com/ink/2010/main" type="inkWord" rotatedBoundingBox="18756,4581 21914,4441 21968,5663 18810,5802"/>
              </emma:interpretation>
              <emma:one-of disjunction-type="recognition" id="oneOf17">
                <emma:interpretation id="interp85" emma:lang="en-US" emma:confidence="0">
                  <emma:literal>52</emma:literal>
                </emma:interpretation>
                <emma:interpretation id="interp86" emma:lang="en-US" emma:confidence="0">
                  <emma:literal>5</emma:literal>
                </emma:interpretation>
                <emma:interpretation id="interp87" emma:lang="en-US" emma:confidence="0">
                  <emma:literal>82</emma:literal>
                </emma:interpretation>
                <emma:interpretation id="interp88" emma:lang="en-US" emma:confidence="0">
                  <emma:literal>32</emma:literal>
                </emma:interpretation>
                <emma:interpretation id="interp89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-121332.0481">-10072 2956 1679 0,'0'0'591'16,"0"0"-36"-16,-4-19-63 0,4 19-16 0,0 0-79 15,-4-11-31-15,4 11-28 0,0 0-24 0,0 0-35 16,0 0-40-16,0 0 16 0,0 0-42 16,0 0-21-16,46 23-21 0,-35-11-58 0,4 0 41 15,4 1-37-15,-8 0-7 0,4 4-2 16,0-1-6-16,0-1-27 0,-3 2 1 15,3-2-14-15,-8 0-3 0,5-3-13 0,-8 2 10 16,3-2 0-16,-3-2-22 0,-4-10-4 0,0 19 9 16,0-19-9-16,-11 14-1 0,11-14-14 15,-19 9-7-15,7-6 2 0,12-3-23 0,-26 0-12 16,26 0-6-16,-23-4 10 0,8-2 26 16,4-3-22-16,-4 2-17 0,4-5 14 0,-5-2-8 15,5-3 10-15,0 1 15 0,-1-3-5 0,1-2 29 16,4 2-16-16,-1-1 13 0,1 7 13 15,-1-2-1-15,4 1-30 0,0 3 21 0,4 11-13 16,-11-19 4-16,11 19-19 0,-7-15-11 16,7 15-5-16,-4-10 30 0,4 10-14 15,0 0 12-15,0 0-5 0,0 0-8 0,0 0 6 16,0 0-1-16,0 0 11 0,-11 37-31 0,7-23 10 16,0-2 13-16,-4 3-18 0,1-1 23 15,-1 7-18-15,1-3-5 0,-4 1 13 0,-1-1-31 16,1 1 39-16,0-4 2 0,-5 2-33 0,1-1 41 15,0-2-16-15,-4-2 11 0,4 2-11 16,-3-4 11-16,-1 0 10 0,-4-3 2 0,4-2 19 16,-3 2-3-16,3-2-31 15,-4-2 46-15,0-1 0 0,5-2-2 0,-1 0-6 16,0-2-4-16,-4-1-11 0,4-2 23 0,1-2-18 16,2-2-7-16,-6-1-3 0,7 0 3 15,-4-2-26-15,8-1 0 0,-5-2 0 0,1-3 0 16,4 3 0-16,4-3 0 0,-1 1 0 0,0-3 0 15,5 5 0-15,-1-3 0 0,4 3 0 16,0 15 0-16,4-32 0 0,-1 17-3 0,1 2-2 16,4 0 5-16,3 0 5 0,-7 3-13 0,7 0-10 15,0 3 16-15,1 0-39 0,-1 3 13 16,-11 4-6-16,23-6 14 0,-23 6-24 16,19 4-12-16,-19-4-3 0,15 10 21 0,-15-10-1 15,11 14 9-15,-7-4-27 0,-4-10 37 16,0 22-8-16,0-10 2 0,0-12 11 0,-4 28 2 15,-4-12-25-15,1 0 20 0,-4 3-8 16,3-3 24-16,-3 3-29 0,-1-4 8 0,-3 4-5 16,4-3 33-16,-4-4-15 0,4 3 10 0,-1-1-11 15,-3-5 9-15,4 1 17 0,0-2-17 16,3-1 19-16,8-7 19 0,-23 7 5 0,12-4 8 16,11-3 7-16,-19 0 6 0,19 0 14 0,-15-8 29 15,15 8-33-15,-19-19-5 0,12 2 32 16,-5-3-29-16,5-4-70 0,-4-8 0 0,-1-5 0 15,1-5 0-15,3-1 0 0,5-7 0 0,-5 3 0 16,1-1 0-16,-5-14 0 16,1 11 0-16,3 5 0 0,-3 3 0 0,4 2 0 0,-1 0 0 15,4 9 0-15,0 6 0 0,-3 2 0 16,3 4 0-16,0 5 0 0,4 4-464 16,0 11-731-16,0 0 179 0,0 0 92 0,0 0 46 15,0 0 120-15,-34 27 57 0,19-5 68 0,0 11 11 16,-7 0 126-16,-1-1 12 0</inkml:trace>
          <inkml:trace contextRef="#ctx0" brushRef="#br0" timeOffset="-120471.5971">-11377 2757 1251 0,'0'0'527'0,"0"0"-25"0,11-6-23 0,-11 6-41 15,0 0-14-15,19 24-29 0,-11-12-19 0,3 3-46 16,0 2-41-16,1 2-20 0,-5 0-28 16,5 0-1-16,-1 0-37 0,0 1-22 15,1 1-32-15,-5-2 12 0,1-3-23 0,-1-1-10 0,1-2-28 16,-4-1-3-16,3-2-10 0,-3 2 0 16,-4-12-10-16,4 16 13 0,-4-16-13 0,7 13-11 15,-7-13-10-15,4 10 8 0,-4-10 0 16,0 0 8-16,0 0-16 0,0 0 1 15,-15 15-27-15,15-15 4 0,-11 4-6 0,11-4-5 16,-16 3-5-16,16-3-3 0,-15 2 8 0,15-2-15 16,-22 2 12-16,22-2 14 0,-19 1-37 15,19-1 16-15,-30 4-18 0,18-2-3 0,-6 1 21 16,-5 2-11-16,0-2 1 0,-3 1 10 0,-4 1 0 16,-4 4-16-16,4-5 3 0,-4 3 23 15,0 1-18-15,0-3 3 0,0 2 7 0,0 1-2 16,0-2 8-16,0-1-11 0,0 1-38 15,4 0 7-15,4-1 29 0,-1 0-18 0,-3-2-16 16,4 2 11-16,-1 0-16 0,1-1 23 0,-1 1-10 16,1 1-30-16,0 0 4 0,-1-1 1 15,1 0-19-15,-1 0 8 0,1-1-17 16,0-1 9-16,-5 2-25 0,5-3 13 0,0 1-3 16,-1-3 18-16,1 2 21 0,3-4-13 0,1 0-13 15,-1-3-16-15,-3 0 32 0,7-2 9 16,0-3-12-16,-4-2 8 0,4 0 20 0,4-3-13 15,-4-2-8-15,8 1 21 0,-4-1-5 0,4 1 20 16,-1 0 1-16,1 0 7 0,4 3 33 16,-1-1 5-16,0 0-4 0,5 3 25 0,-1 0-8 15,4 11 8-15,-11-17 20 0,11 17-12 16,-8-15-11-16,8 15 8 0,-7-12-26 16,7 12-17-16,0 0-8 0,-8-7 15 0,8 7 10 15,0 0 8-15,0 0-18 0,0 0 6 0,0 0-16 16,-8 34-1-16,5-23 6 0,-5 2-5 15,4 1-5-15,1-2-5 0,-1 1 0 0,0 1 9 16,-4-2-27-16,5 0 8 0,-5-1-6 0,1-3-38 16,7-8 5-16,-19 18-10 0,11-15-11 15,8-3-22-15,-19 1-3 0,19-1 5 0,-26-4 3 16,15-5 9-16,-4-2 1 0,3-2-13 16,-3-5-2-16,4 1 20 0,0-2 33 15,-1 1 21-15,1-1 25 0,0 2 16 0,-1 2-10 16,5 3 50-16,-1 2 11 0,1-1 0 0,7 11-8 15,-15-16 8-15,15 16-8 0,-12-4-17 16,12 4-6-16,0 0 5 0,-26 11-7 0,18-2-3 16,1 3 0-16,-5 4-23 0,5-2-2 0,-1 2-62 15,5 3-49-15,-1 3-66 0,4 0-57 16,0 2-135-16,0 1-678 0,7 1 38 0,-7-1 107 16,4-2 126-16,-4 3 62 0,8-2 50 15,-1-1 88-15,5 3 38 0,-1-7 69 0</inkml:trace>
          <inkml:trace contextRef="#ctx0" brushRef="#br0" timeOffset="-120309.5741">-12655 3670 1691 0,'7'9'709'15,"1"-3"-23"-15,-8-6-46 0,11 10-43 16,-11-10-72-16,8 8-75 0,-8-8-12 0,0 0-62 16,0 0-102-16,11 11-59 0,-11-11-110 0,0 0-133 15,0 0-192-15,0 0-838 0,0 0 150 16,0 0 43-16,0 0 120 0,0 0 82 0,0 0 59 15,0 0 64-15,0 0 5 0,0 0 99 0</inkml:trace>
        </inkml:traceGroup>
        <inkml:traceGroup>
          <inkml:annotationXML>
            <emma:emma xmlns:emma="http://www.w3.org/2003/04/emma" version="1.0">
              <emma:interpretation id="{1EB7CC49-C3DD-4885-99E1-ACD4D5474F38}" emma:medium="tactile" emma:mode="ink">
                <msink:context xmlns:msink="http://schemas.microsoft.com/ink/2010/main" type="inkWord" rotatedBoundingBox="15574,4802 31318,5088 31305,5812 15561,5526"/>
              </emma:interpretation>
              <emma:one-of disjunction-type="recognition" id="oneOf18">
                <emma:interpretation id="interp90" emma:lang="en-US" emma:confidence="0.5">
                  <emma:literal>tis</emma:literal>
                </emma:interpretation>
                <emma:interpretation id="interp91" emma:lang="en-US" emma:confidence="0.5">
                  <emma:literal>is</emma:literal>
                </emma:interpretation>
                <emma:interpretation id="interp92" emma:lang="en-US" emma:confidence="0">
                  <emma:literal>bis</emma:literal>
                </emma:interpretation>
                <emma:interpretation id="interp93" emma:lang="en-US" emma:confidence="0">
                  <emma:literal>iv</emma:literal>
                </emma:interpretation>
                <emma:interpretation id="interp94" emma:lang="en-US" emma:confidence="0">
                  <emma:literal>liv</emma:literal>
                </emma:interpretation>
              </emma:one-of>
            </emma:emma>
          </inkml:annotationXML>
          <inkml:trace contextRef="#ctx0" brushRef="#br0" timeOffset="-118663.4866">-14326 2857 1497 0,'0'0'494'0,"0"0"-31"0,0 0-5 15,0 0-45-15,0 0-35 0,8 41-17 0,-5-27-20 16,5 0-49-16,0 2-11 0,-5 0-30 0,5 1-13 15,-1 2-41-15,1-3-15 0,-1-3-21 16,1 3-5-16,-4-3-7 0,0 0-14 0,-1-2-17 16,-3-11-5-16,4 20-21 0,-4-20-15 15,-4 17 12-15,4-17 6 0,0 15-13 0,0-15 7 16,-7 13-30-16,7-13-15 0,-12 8-6 0,12-8 16 16,-15 6-8-16,4-3-20 0,11-3-8 15,-26 6-8-15,11-3 5 0,0-2-10 16,-1 4-5-16,1-3 0 0,-4 2-7 0,-3 1 4 15,-5-2 8-15,5 2-5 0,-1 2 10 16,1-2-4-16,-5 0-1 0,-3 0-13 0,-4 2 13 16,0 0 21-16,0-2-34 0,0 2 23 0,0-2 6 15,-3-2-26-15,3 2 23 0,-4-2 2 16,0 0 1-16,8-2-9 0,-4 1 1 0,4-1 0 16,0-2 10-16,3-1 0 0,1 1-18 0,0-3 31 15,3 1 10-15,0-3-36 0,1 1-2 16,3-2 15-16,-4 1 10 0,4-1-22 0,1 0 30 15,-1-1 2-15,4-1-5 0,0 1-30 0,-1-1 51 16,5 2-39-16,0-4 11 16,-1 2 0-16,5-2-5 0,-1 1-26 0,-3-2 0 15,7 2 0-15,-3-2 0 0,7 12 0 0,-8-24 0 16,8 14 0-16,0 10 0 0,-4-22 0 16,4 22 0-16,4-21 0 0,-4 21 0 0,4-17 0 15,0 7 0-15,-4 10 0 0,11-17 0 0,-11 17 0 16,15-12 0-16,-7 6 0 0,-8 6 0 15,11-10 0-15,-11 10 0 0,15-3 0 0,-15 3 0 16,19 2 0-16,-19-2 0 0,15 8 0 0,-7 1-3 16,-1 1 0-16,1 1 6 0,-5 1 0 15,1 4-3-15,0 0 0 0,-4 3 0 16,0-1 0-16,0 2 0 0,-8 3 0 0,5 1 0 16,-1-3 0-16,-7 4 0 0,-4-1 0 15,-1-2-34-15,5 0-40 0,-8-1-54 0,0-1-51 16,-3-1-57-16,3-3-25 0,-4-3-59 0,1 2-110 15,-5-2-158-15,12-5-370 0,-4 0 19 16,4-2 115-16,-4-3 68 0,8-2 104 0,11-1 45 16,-26 0 62-16,26 0 30 0</inkml:trace>
          <inkml:trace contextRef="#ctx0" brushRef="#br0" timeOffset="-118060.6225">-15680 2797 1492 0,'-7'-15'522'0,"7"15"-36"15,0-14-33-15,0 14-51 0,0 0-13 0,11-17-30 16,-11 17-21-16,15-6-42 0,-15 6-27 0,27-2-26 15,-16 2 11-15,12 5-37 0,-5 2 6 16,1 1-47-16,4 1 12 0,-1 5-12 0,-3-1-32 16,0 4-27-16,-4-1 19 0,-7 1-34 15,3 2-10-15,-7-2 21 0,-4 0-8 0,-4 1-20 16,0 1-37-16,-7 1-2 0,0-2-30 16,-4 1-45-16,0 1-60 0,-8-4-44 0,-3-3-34 15,-1-1-48-15,1-2-64 0,-1 0-133 16,-3-1-143-16,8-6-397 0,-5-1 53 0,5 0 108 15,3-2 54-15,-8-2 125 0,5 0 11 16,7-1 68-16</inkml:trace>
          <inkml:trace contextRef="#ctx0" brushRef="#br0" timeOffset="-113727.2144">-16193 3064 1428 0,'0'0'507'0,"0"0"-13"16,-11-10 2-16,11 10-40 0,0 0 2 16,-7-11-28-16,7 11-2 0,0 0 2 0,0 0-21 15,-15-7-43-15,15 7-54 0,0 0-12 0,0 0-6 16,0 0-25-16,0 0 7 0,0 0 9 15,0 0-47-15,0 0-23 0,0 0-115 0,0 0-100 16,0 0 0-16,0 0 0 0,0 0 0 16,0 0 0-16,0 0 0 0,0 0 0 0,0 0 0 15,0 0 0-15,0 0-607 0,0 0-461 16,0 0 24-16,0 0 112 0,0 0 121 16,0 0 51-16,0 29 58 0,0-29 111 0,-8 16 0 15,-3-4 53-15,3 3 54 0</inkml:trace>
          <inkml:trace contextRef="#ctx0" brushRef="#br0" timeOffset="-144363.9567">-1153 3496 1405 0,'0'0'430'15,"0"0"13"-15,-15-5-62 0,15 5-15 16,0 0-38-16,0 0-21 0,0 0-28 0,0 0-5 16,0 0-34-16,0 0 11 0,0 0-26 15,0 0-15-15,0 0-18 0,30-21-23 0,-15 19 8 16,0-1-24-16,0-2-2 0,0 2-15 0,0 1-13 16,0-2-10-16,4 1-21 0,-8 0 8 15,8 0-24-15,-4 0-1 0,0 0-9 0,0 2-7 16,-15 1 10-16,27-3-20 0,-16 2-6 15,-11 1 11-15,23-2-8 0,-23 2-2 0,19-1-11 16,-19 1-13-16,19-4-14 0,-19 4-32 16,11-2-56-16,-11 2-87 0,0 0-51 15,15-9-251-15,-15 9-514 0,0 0 89 0,0 0 102 16,0 0 65-16,0 0 119 0,0 0 65 0,0 0-5 16,0 0 64-16,0 0 27 0</inkml:trace>
          <inkml:trace contextRef="#ctx0" brushRef="#br0" timeOffset="-144985.2327">-554 3124 1144 0,'0'0'486'0,"-4"-16"-12"0,4 16-26 0,-3-15-18 15,3 15-3-15,-4-14-30 0,4 14-6 0,0 0-17 16,-4-17-69-16,4 17-16 0,0 0-18 15,0 0-17-15,-4-12-47 0,4 12-5 0,0 0-35 16,0 0-4-16,0 0 9 0,0 0-26 16,0 0-44-16,-3 49 13 0,3-33 6 0,0 3-19 15,3 0-20-15,-3-1 5 0,4 3 3 0,0 1-14 16,-4-2 1-16,4 1-18 0,-4-2 13 16,3-2 33-16,1 0-31 0,-4-3-8 15,4 4-9-15,-4-5 2 0,4 0-18 0,0 1 18 16,-4-14-59-16,3 23 0 0,-3-13 0 15,0-10 0-15,4 19 0 0,-4-19 0 0,0 18 0 16,0-18 0-16,8 17 0 0,-5-9 0 16,-3-8 0-16,4 16 0 0,-4-16-18 0,4 15-228 15,-4-15-82-15,4 19-207 0,-4-19-517 0,0 13 82 16,0-13 84-16,0 0 75 0,-8 18 87 16,8-18 104-16,-11 10 44 0,11-10-10 0,-11 8 95 15</inkml:trace>
          <inkml:trace contextRef="#ctx0" brushRef="#br0" timeOffset="-119383.6493">-13500 3120 1620 0,'-11'-17'601'0,"3"1"-48"0,-3 1-15 16,3 2-57-16,1-1-54 0,-1 1-14 0,4-1-63 16,1 2-17-16,-5-2-5 0,8 14-42 15,-4-22-37-15,4 10-29 0,0 12-41 16,4-21 5-16,-4 21-10 0,8-17-30 0,-5 11-34 16,-3 6-16-16,19-12 16 0,-7 8-2 15,-1-1-39-15,-11 5 10 0,26-5-27 0,-14 3 4 16,-12 2-13-16,19 2-25 0,-19-2 39 15,18 0-29-15,-18 0-18 0,15 4 16 0,-15-4-6 16,0 0 6-16,4 13 15 0,-4-13 2 0,0 0-30 16,-15 22 10-16,4-12 0 15,0 1 0-15,-1-1-18 0,1 3 29 0,-4 0-45 0,0-1 22 16,3 6-11-16,-3-4 0 0,-4 7 0 16,4-1-11-16,0 0-2 0,0 4-10 15,0-2 3-15,4 4-62 0,-1-1 36 0,5-3-26 16,-4 3-22-16,7-3-1 0,-4 2 16 0,8-2 50 15,-3-1-55-15,3 0 5 0,0-3 2 16,0 1 26-16,3-4 28 0,-3 2-24 0,0-1 27 16,0-16 17-16,-7 23-4 0,7-13-1 15,-8 0 49-15,-3-1 13 0,11-9 35 0,-19 13 4 16,8-10 47-16,-4 2 14 0,15-5 10 0,-23 0-57 16,23 0 14-16,-26-8-121 0,11-1 0 15,-1 0 0-15,5-6 0 0,0-7 0 0,-4-4 0 16,3-3 0-16,1-1 0 0,7-1 0 0,1-3 0 15,-1 1 0-15,4 4 0 16,4-3 0-16,3 3-356 0,1 5-141 0,3-2-547 16,4 5 48-16,-4 4 116 0,1 5 81 0,-5 2 54 15,1 0 56-15,-8 10 67 0,7-12 85 16,-7 12 33-16,0 0 61 0</inkml:trace>
        </inkml:traceGroup>
        <inkml:traceGroup>
          <inkml:annotationXML>
            <emma:emma xmlns:emma="http://www.w3.org/2003/04/emma" version="1.0">
              <emma:interpretation id="{D7539720-866B-4712-8748-E67DEAE95C96}" emma:medium="tactile" emma:mode="ink">
                <msink:context xmlns:msink="http://schemas.microsoft.com/ink/2010/main" type="inkWord" rotatedBoundingBox="22326,4381 27725,4404 27718,6136 22319,6113"/>
              </emma:interpretation>
              <emma:one-of disjunction-type="recognition" id="oneOf19">
                <emma:interpretation id="interp95" emma:lang="en-US" emma:confidence="0">
                  <emma:literal>oigdod3</emma:literal>
                </emma:interpretation>
                <emma:interpretation id="interp96" emma:lang="en-US" emma:confidence="0">
                  <emma:literal>oigdond3</emma:literal>
                </emma:interpretation>
                <emma:interpretation id="interp97" emma:lang="en-US" emma:confidence="0">
                  <emma:literal>oigdodb</emma:literal>
                </emma:interpretation>
                <emma:interpretation id="interp98" emma:lang="en-US" emma:confidence="0">
                  <emma:literal>oigdondb</emma:literal>
                </emma:interpretation>
                <emma:interpretation id="interp99" emma:lang="en-US" emma:confidence="0">
                  <emma:literal>oigsdod3</emma:literal>
                </emma:interpretation>
              </emma:one-of>
            </emma:emma>
          </inkml:annotationXML>
          <inkml:trace contextRef="#ctx0" brushRef="#br0" timeOffset="-128084.5202">-4921 3241 1423 0,'-11'-15'481'0,"11"15"-49"0,-11-14-17 16,11 14-39-16,-8-13-17 0,8 13-67 16,-4-12-39-16,4 12-15 0,0 0-18 0,0-19-18 15,0 19-25-15,0 0-39 0,12-15 3 16,-12 15-23-16,18-11 20 0,-6 7-7 0,-1 0-39 16,4 1-10-16,0 0-3 0,4 2-7 15,0 1-3-15,0-2 0 0,0 2-23 16,-4 0-10-16,0 2 2 0,0-1-5 0,-15-1 1 15,26 3 22-15,-14-2-51 0,-12-1 21 0,19 6-31 16,-12 0 12-16,-7-6 6 0,8 9 8 16,-8-9-14-16,0 0-12 0,3 14 26 0,-3-14-6 15,0 0-12-15,-3 20 9 0,3-20 32 16,-12 14-39-16,12-14 0 0,-11 11 0 0,0-4 0 16,11-7 0-16,-19 12-12 0,8-4 9 0,-1-4 14 15,1-1-21-15,-4 1 28 0,0 1-31 16,0-1 0-16,15-4 3 0,-27 4 0 0,16 0 5 15,-4-2 5-15,15-2 3 0,-27 1-13 0,27-1 30 16,-22-1-35-16,22 1 0 16,-19-2 12-16,19 2-4 0,-23-5 15 0,23 5-3 15,-19-6-2-15,19 6-6 0,-15-3-20 0,15 3 10 16,-15-3 14-16,15 3 19 0,0 0-22 16,-19-5 12-16,19 5-23 0,0 0-9 0,-15-4 1 15,15 4-17-15,0 0 20 0,0 0 16 16,-15-1-26-16,15 1 15 0,0 0-33 0,0 0 0 15,0 0-8-15,-19 0 14 0,19 0-12 0,0 0-4 16,0 0 23-16,0 0-3 0,0 0 13 16,-18 3-11-16,18-3-6 0,0 0 7 0,0 0 5 15,0 0 16-15,-16 7-1 0,16-7-10 16,0 0-5-16,0 0 43 0,0 0-14 16,-11 6-27-16,11-6 31 0,0 0-5 0,0 0-22 15,0 0 14-15,0 0-2 0,0 0 23 16,0 0-23-16,-7 7 20 0,7-7-18 0,0 0 26 15,0 0 8-15,0 0-15 0,0 0-1 0,0 0 11 16,0 0-3-16,0 0 35 0,0 0-37 16,0 0 12-16,0 0-2 0,0 0 2 0,0 0-17 15,0 0 4-15,0 0 0 0,0 0 6 0,0 0 2 16,0 0-12-16,0 0 2 0,0 0 5 16,0 0-11-16,0 0-1 0,0 0 7 0,0 0 43 15,0 0-58-15,-8-23 7 16,8 23 3-16,0 0-3 0,0 0 10 0,-4-17 3 15,4 17-7-15,0 0-1 0,0-21-25 0,0 21 28 16,-3-18 0-16,3 18 15 0,0-20-33 16,0 7-5-16,0 13 15 0,-4-24 0 0,4 10-7 15,0 14 2-15,0-30 0 0,-4 12 8 0,4 2-16 16,-4-3 14-16,4 0 1 0,-4-3 6 16,4-1-5-16,0 1 13 0,0 2 4 0,-3-2 19 15,3-4-6-15,0 2-2 0,0 1 13 16,0 2 8-16,0-1-3 0,0-1-11 0,0 3-2 15,0 0 39-15,0 1 32 0,0-1-47 0,0 1 22 16,0 3-18-16,0 16 0 16,0-29 31-16,0 17 0 0,0 12-23 0,0-20 8 15,0 20-34-15,0-18-7 0,0 18-49 0,0 0 0 16,0-16 0-16,0 16 0 0,0 0 0 16,0 0 0-16,0 0 0 0,0 0 0 0,0 0 0 15,-12 40 0-15,12-23 0 0,-3 2 0 0,3 5 0 16,0 2 0-16,-4 0 0 0,8 7 0 15,-4 1 0-15,7 4 0 0,-3 5 0 0,0 1 0 16,3 0 0-16,5 2-41 0,-5-2-49 16,1-2-2-16,-1 0-13 0,-3-4 10 0,0-5 3 15,-1 1 15-15,-3-5-2 0,0-1 15 16,-7-3 20-16,3-3-15 0,-11 2 21 16,0-4 10-16,-4-2 36 0,-3-3 40 0,-1-5-12 15,-7-2 18-15,-4-2 23 0,0-3-6 0,7-3-12 16,-6-3 31-16,-5-3 10 0,4-2 15 15,4-1-3-15,0-3-9 0,3-3-72 0,1 0-31 16,7-3 0-16,0-1 0 0,4-2 0 0,0-1 0 16,4 0 0-16,7-1 0 0,0-1 0 15,4 1 0-15,4-1 0 0,7 1 0 0,4-3 0 16,4 3-216-16,7-3-47 0,1 4-121 0,22-6-246 16,-15 7-404-16,0 2 46 15,0 1 90-15,0 1 102 0,0 1 107 0,-1-3 82 16,-2 2 54-16,-1 1 26 0,0 0 46 0</inkml:trace>
          <inkml:trace contextRef="#ctx0" brushRef="#br0" timeOffset="-122820.5007">-8963 2980 1228 0,'0'0'425'15,"7"-14"-38"-15,-7 14-42 0,19-8 3 16,-8 3-33-16,4 1-23 0,4 1-8 0,0 3-8 15,4-2-48-15,-4 2-26 0,-1 2-2 0,1 0-28 16,0 1 17-16,-4 1-56 16,0 0 11-16,0 5-34 0,-3 0-18 0,-1 0 2 15,-3 0-9-15,-5 2-3 0,-3-11-16 0,4 22 24 16,-4-22-31-16,-11 26-5 16,7-15 7-16,-11 3-10 0,4 0 11 0,-4-1 32 0,-4-3-42 15,0 1 12-15,-4-3-3 0,4-1 8 16,-3 0 28-16,-1-2-20 0,4-4 18 0,0-1-3 15,-3 0-36-15,7-1 6 0,-8-2-14 0,4-4 9 16,4 1-16-16,-4-1-8 0,4-4 21 16,0 4-24-16,4-4 19 0,0 0-29 0,3 1 11 15,0 0-18-15,1-2-3 0,7 12-25 16,-4-22-6-16,4 22 21 0,4-19 6 16,-4 19-19-16,7-19 5 0,1 9 5 0,0 2 1 15,-8 8-6-15,22-15 13 0,-14 10-10 0,-8 5-15 16,19-10 15-16,-19 10-16 0,15-7 3 15,-15 7-7-15,11-4-6 0,-11 4 0 0,0 0 1 16,0 0-9-16,0 0 14 0,0 0-6 0,11 18 36 16,-11-18-28-16,0 0 18 0,-7 23 2 15,7-23-25-15,-15 25 18 0,11-13 5 0,-7 0 10 16,3 3-15-16,-3 1-16 16,-1-3 13-16,1 0-5 0,0-1 8 0,-1-1-5 15,5-1 17-15,-4-2-4 0,-1 2 2 0,1-3-23 16,0 1 43-16,11-8-25 0,-19 8 33 15,7-5 5-15,12-3-4 0,-22 1 14 0,22-1 26 16,-19 0-30-16,19 0 7 0,-23-1-10 0,23 1 2 16,-18-3-10-16,18 3 10 0,-19-4 19 15,19 4-21-15,-15-4 30 0,15 4-33 0,-12-7 11 16,12 7 23-16,-15-8-16 0,15 8-26 16,-11-11 42-16,11 11-34 0,-8-17 26 0,1 6-5 15,7 11-3-15,-8-23 13 0,1 8-3 0,3-4-38 16,-4-2 49-16,5-2-23 0,-1 2 25 15,0-3-71-15,-3 0-3 0,3-1 0 16,-4-5 0-16,4 1 0 0,-3 0 0 0,-1-1 0 16,5 1 0-16,-5-2 0 0,0 2 0 15,1 0 0-15,-1-3 0 0,5 6 0 0,-9-4 0 16,9 7 0-16,-5 0 0 0,4 1 0 0,-3 2 0 16,7 3-192-16,-4 1-190 0,4-4-232 15,0 20-474-15,0-15 72 0,0 15 92 0,0 0 102 16,0 0 80-16,0 0 115 0,0 0 40 0,0 0 55 15,0 0 64-15</inkml:trace>
          <inkml:trace contextRef="#ctx0" brushRef="#br0" timeOffset="-127910.341">-4766 2576 1827 0,'0'0'725'16,"11"-10"-73"-16,-11 10-37 0,0 0-57 0,8-11-85 15,-8 11-45-15,0 0-42 0,4-11-144 16,-4 11-105-16,0 0-120 0,0 0-171 0,0 0-362 15,0 0-436-15,0 0 100 0,0 0 97 16,-31-7 61-16,31 7 85 0,-26 8 135 16,3-3-46-16,1 5 60 0</inkml:trace>
          <inkml:trace contextRef="#ctx0" brushRef="#br0" timeOffset="-126724.9204">-6252 3050 1059 0,'0'0'448'0,"-4"-14"-43"0,4 14-37 0,0 0-27 15,0 0-37-15,15-10-30 0,-15 10 0 0,0 0 56 16,27 1-117-16,-27-1-29 0,22 6-33 15,-10 1 8-15,3-2-1 0,0 5-27 0,0 2-18 16,-4-2 2-16,4 2-28 0,-3-2 20 16,-5 4-25-16,1-5 15 0,-4 3-22 0,-4-12 19 15,3 20 9-15,-3-20-21 0,-7 21 38 16,-1-13-25-16,-3-1-6 0,-4 0 19 16,0 0-14-16,-4-2-24 0,-8 0-6 0,5-5 20 15,-5 2-20-15,-3-2-20 0,8 0 12 0,-5-4 10 16,5 0-30-16,-1-3 26 0,-3-2-39 15,3-3 13-15,4 0-3 0,0-1 10 0,4 0-17 16,0-1-3-16,4-1-5 0,-1-2-13 16,5 0 21-16,3 2-21 0,4 0 2 0,-4-1-9 15,4 16-11-15,8-27 5 0,-4 13 3 0,3-1 5 16,5 4-36-16,-1 1 47 0,0-2-16 16,4 2 5-16,4 0 7 0,-4 3-17 0,4-2 10 15,0 3-18-15,0 0 3 0,-8 3 20 16,4 0-8-16,0-1 6 0,-15 4-16 15,23 0 13-15,-23 0-10 0,15 6 2 0,-15-6 11 16,0 0-3-16,-4 18 25 0,4-18-12 0,-22 24-54 16,3-5 46-16,-4-1 8 0,0 5 8 15,1 0-4-15,-5 3-9 0,1 2-5 0,3 0 2 16,-3 0 2-16,3 0-32 0,1 3 25 16,7-6-26-16,0 0-2 0,0 2 23 0,7-1 0 15,0-4-5-15,5-1-59 0,-1 0-24 0,4-5 6 16,0 3 26-16,4-4 5 0,-1 1-37 15,1-4 27-15,4-1-16 0,-1 0 0 16,1-4 59-16,-8-7-38 0,15 10 30 0,-15-10-23 16,7 5 2-16,-7-5 22 0,0 0 10 15,0 0-7-15,0 0 5 0,0 0 40 0,0 0 19 16,-22-33-37-16,11 26 27 0,-8-2 22 0,0 0 12 16,0 1 13-16,-4 2 3 0,4 0 28 15,-3 2 0-15,-1-1 15 0,4 4-20 0,1 1-8 16,-1 0-7-16,0 3 2 0,4 2-26 15,0 0-2-15,0 2-23 0,3 1 5 0,1 3 0 16,3-1-8-16,5 0-35 0,3-10 17 0,-4 21-48 16,4-21-8-16,11 22-13 0,-3-12-20 15,7-3-24-15,-4 2-45 0,4-1-74 16,8 1-188-16,-4-4-547 0,0-2 56 0,-1 0 110 16,1-2 36-16,-4-1 85 0,-15 0 79 15,27-1 79-15,-16-4 8 0,-11 5 48 0</inkml:trace>
          <inkml:trace contextRef="#ctx0" brushRef="#br0" timeOffset="-126111.7289">-7217 3179 1412 0,'0'0'581'0,"19"1"1"16,-19-1-22-16,15 9-45 0,-4-2-34 16,-4 1-8-16,-7-8-55 0,16 19-32 0,-9-9-71 15,-3 2 18-15,0-2-67 0,-1 2 8 16,-3-12-23-16,4 18-29 0,-4-18 1 0,-7 18-39 16,-1-8-17-16,8-10-47 0,-19 11 11 15,8-5-60-15,-4-3 9 0,4 0-9 0,11-3 4 16,-31 0-75-16,16-3 0 0,0 0 0 0,0-3 0 15,0 0 0-15,4 1 0 0,-1-5 0 0,1 5 0 16,11 5 0-16,-19-13 0 0,19 13 0 16,-15-7 0-16,15 7 0 0,-7-9 0 0,7 9 0 15,0 0 0-15,0 0 0 16,0 0 0-16,0 0 0 0,0 0 0 0,0 0 0 16,37 23-11-16,-25-12-17 0,-1 4-8 0,0 1-2 15,1 2 7-15,-5-1 47 0,-3 5 19 16,-4 0 47-16,-4 3-71 0,-3 4-11 0,-5-2 0 15,-3 6 0-15,-11-1 0 0,3 0 0 0,-15 6 0 16,-3 1 0-16,-1-4 0 0,9-10 0 16,-5-3 0-16,4-1 0 0,0-4 0 0,8-2-172 15,3-2-494-15,0-2-447 0,4-2 53 16,4-4 146-16,4 0 65 0,-4 0 94 0,15-5 48 16,-19 5 95-16,19-5 108 0,0 0-23 0</inkml:trace>
          <inkml:trace contextRef="#ctx0" brushRef="#br0" timeOffset="-129732.3709">-4344 3043 1374 0,'0'0'384'0,"0"0"-23"0,0 0-26 15,0 0 24-15,0 0-88 0,0 0 16 0,30 0-52 16,-30 0-25-16,23 9-5 0,-12-4-21 16,4 2-10-16,1 1-13 0,2 1-17 0,-3 1-3 15,4 2-14-15,-4 0 50 0,0 0-44 0,1 2-23 16,-5-1 16-16,4 1-6 0,-4 1-7 15,-3-1 7-15,-4-2 10 0,-1 3-2 0,-3 0 8 16,0-15-28-16,-3 24-9 0,-1-12-22 16,-4 1-15-16,-3 0-29 0,3-3-61 15,-3 1-62-15,0-3-45 0,-1-1-57 0,-3 2-95 16,4-2-251-16,-4-1-345 0,0 1 31 16,4-2 43-16,-4-1 118 0,15-4 51 0,-27 6 67 15,16-4 33-15</inkml:trace>
          <inkml:trace contextRef="#ctx0" brushRef="#br0" timeOffset="-124631.9408">-7885 3065 1622 0,'0'0'502'15,"0"0"-21"-15,0 0-35 0,0 0-44 16,0 0 2-16,0 0-38 0,0 0-13 0,11 59-17 15,-7-45-55-15,0 1 6 0,0-4-24 0,0 2-32 16,-1-1-16-16,1 1-56 0,-4-13 15 16,4 19-31-16,-4-19 26 0,0 19-46 0,0-19-11 15,-4 13-22-15,4-13 0 0,0 0-19 0,-15 12-45 16,15-12-1-16,0 0-40 0,-15-2-28 16,15 2-27-16,0 0-4 0,-23-20 8 0,16 13-21 15,-1-3-6-15,8 10 52 0,-7-14-20 0,7 14 23 16,-8-11-31-16,8 11 20 0,0 0 3 15,0 0 30-15,0 0-24 0,0 0 1 16,0 0-12-16,0 0 15 0,0 0-2 0,-11 29 20 16,11-29-13-16,-8 22 34 0,8-11-21 15,-3 1 0-15,3-12 5 0,-12 21 10 0,5-11 14 16,3-1-16-16,-7 0-26 0,11-9 28 16,-12 10 3-16,12-10 31 0,-19 6-44 0,19-6 13 15,-18 0 3-15,18 0-1 0,-23-7 32 0,8-1-16 16,7-2-1-16,-7-2-9 0,0-2 15 15,4-3 8-15,0 0-11 0,-1 1 24 0,1 0-3 16,3 1 7-16,1 1-14 0,-1 0 2 0,1 5-1 16,-1 0-12-16,8 9-17 0,-7-13 9 15,7 13-13-15,0 0 16 0,0 0-10 16,0 0 15-16,0 0-8 0,-15 26-2 16,15-26 5-16,-4 24 5 0,0-7-7 0,0 0-22 15,0 3 17-15,-3 1-11 0,-1 1 18 0,1-3-18 16,-8 6 30-16,-4-2-17 0,0-1-3 15,-7 3 11-15,-1-3-37 0,-7 1-27 0,4-3-41 16,-8-2-29-16,-3-1-66 0,-1-4-57 0,1 1-145 16,3-7-139-16,1-1-391 0,3 0 71 15,0-3 124-15,0-2 37 0,-4-2 109 0,4-2 17 16,0-4 36-16,4-4 87 0</inkml:trace>
          <inkml:trace contextRef="#ctx0" brushRef="#br0" timeOffset="-129383.2108">-4487 2706 1313 0,'0'0'532'16,"0"0"-38"-16,0 0-20 0,0-18-44 0,0 18-39 16,0 0-45-16,0 0-19 0,0 0-14 15,0 0-29-15,0 0-5 0,0 0-26 0,0 0-17 16,0 0 2-16,0 0-41 0,0 0 3 0,11 40-44 16,-7-27 15-16,-4 4-27 0,4 0-6 15,0 2-8-15,-4 3-4 0,7 1-19 0,-7 1-4 16,4 1-47-16,0 1-15 0,-1 2-49 15,1-2-48-15,0 1-31 0,-4-4-26 16,4 4-35-16,-4-3-39 0,4 0-69 0,-8-1-115 16,4-4-200-16,0 1-417 0,0 0 97 15,0-1 80-15,0-1 86 0,0-2 101 0,0-1 22 16,0-15 85-16,0 26 36 0</inkml:trace>
          <inkml:trace contextRef="#ctx0" brushRef="#br0" timeOffset="-123984.6448">-8311 2335 1402 0,'0'0'586'0,"-15"-3"-38"0,15 3-41 16,0 0-31-16,0 0-61 0,0 0-26 15,0 0-39-15,0 0 4 0,0 0-24 16,0 0-64-16,0 0-7 0,0 0-38 0,0 0-17 15,0 0-12-15,0 0-18 0,41-11-8 16,-25 9-28-16,2 0-35 0,1 2 2 0,0-1-52 16,0 1-73-16,0 1-49 0,0 1-46 0,3 4-95 15,-3-2-151-15,0 2-277 0,-4-2-350 16,0 1 72-16,-4 2 89 0,1-2 93 0,-12-5 109 16,11 8 116-16,-11-8-67 0,8 8 61 15</inkml:trace>
          <inkml:trace contextRef="#ctx0" brushRef="#br0" timeOffset="-124277.2435">-7889 2479 1768 0,'0'0'656'0,"8"-8"-47"0,-8 8-15 16,7-8-39-16,-7 8-58 0,0 0-6 16,12-10-46-16,-12 10-55 0,0 0-37 0,7-7-49 15,-7 7-45-15,0 0 43 0,0 0-115 0,0 0-69 16,12-7-67-16,-12 7-105 0,0 0-79 15,0 0-95-15,0 0-97 0,0 0-233 0,0 0-433 16,0 0 88-16,0 0 109 0,0 0 39 0,0 0 72 16,0 0 89-16,0 0 41 15,-38 17 118-15,38-17-23 0</inkml:trace>
          <inkml:trace contextRef="#ctx0" brushRef="#br0" timeOffset="-123666.5589">-8443 2764 2124 0,'0'0'609'0,"0"0"-2"16,0 0-82-16,0 0-42 0,0 0-81 0,0 0-23 15,0 0-69-15,0 0-116 0,0 0-55 0,0 0-155 16,0 0-86-16,0 0-262 0,0 0-465 15,0 0 10-15,0 0 95 0,0 0 66 0,0 0 56 16,0 0 54-16,0 0 111 0,0 0-24 0</inkml:trace>
          <inkml:trace contextRef="#ctx0" brushRef="#br0" timeOffset="-125845.5099">-7334 3928 1387 0,'0'12'517'0,"0"-12"-8"16,4 23-43-16,-1-11-38 0,1-1-27 0,4 0-19 15,-1 0-19-15,1-1-40 0,3-1-49 0,4 0-3 16,4-3-33-16,0-1-15 16,3-3-24-16,5 0-37 0,-5-1-14 0,5-2-40 15,-1-3-47-15,-3 1-56 0,0-4-35 0,-1 0-88 16,-3 1-151-16,-4-1-327 0,-4-2-254 16,1 2-8-16,-9 0 106 0,5-5 104 15,-8 12 57-15,0-25 18 0,0 25 66 0,-8-23 130 16</inkml:trace>
          <inkml:trace contextRef="#ctx0" brushRef="#br0" timeOffset="-125525.3611">-7643 2681 1837 0,'0'0'597'0,"0"0"-60"0,0 0-25 15,0 0-56-15,0 0-18 0,0 0-26 0,0 0-21 16,0 0-12-16,0 0-41 0,0 0-13 0,11 55-36 16,-7-34-20-16,3 8-26 15,1 1-51-15,-1 3 10 0,1 6-2 0,-1 3-39 16,1 3-51-16,-1-2-58 0,-3 1-73 0,4-1-99 15,-4 1-75-15,-4-6-61 0,3 1-156 16,-3-5-650-16,0-1 82 0,0-4 91 0,-3-4 104 16,-1-1 63-16,0-7 107 0,-4 2 40 0,5-4 29 15,-1-2 83-15</inkml:trace>
        </inkml:traceGroup>
        <inkml:traceGroup>
          <inkml:annotationXML>
            <emma:emma xmlns:emma="http://www.w3.org/2003/04/emma" version="1.0">
              <emma:interpretation id="{0C95FB39-06AC-43A7-93D9-9B3B889B7EA1}" emma:medium="tactile" emma:mode="ink">
                <msink:context xmlns:msink="http://schemas.microsoft.com/ink/2010/main" type="inkWord" rotatedBoundingBox="28205,4726 30345,5020 30212,5982 28072,5688"/>
              </emma:interpretation>
              <emma:one-of disjunction-type="recognition" id="oneOf20">
                <emma:interpretation id="interp100" emma:lang="en-US" emma:confidence="0.5">
                  <emma:literal>4</emma:literal>
                </emma:interpretation>
                <emma:interpretation id="interp101" emma:lang="en-US" emma:confidence="0">
                  <emma:literal>8</emma:literal>
                </emma:interpretation>
                <emma:interpretation id="interp102" emma:lang="en-US" emma:confidence="0">
                  <emma:literal>1</emma:literal>
                </emma:interpretation>
                <emma:interpretation id="interp103" emma:lang="en-US" emma:confidence="0">
                  <emma:literal>*</emma:literal>
                </emma:interpretation>
                <emma:interpretation id="interp104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-131872.5388">-1613 3272 1471 0,'0'0'466'0,"7"-7"-33"0,-7 7-6 0,0 0-43 16,0 0 10-16,8-12-33 0,-8 12-48 15,0 0 14-15,0 0-45 0,0 0-42 0,0 0-4 16,0 0-24-16,0 0-9 0,0 0-19 0,0 0-28 16,0 0-20-16,0 0-6 0,-49 7-7 15,33 0-10-15,5 0-24 0,0 1 1 16,-8 3-8-16,8-1-8 0,-4 1-10 0,0 0-5 16,3 0 0-16,1-3-21 0,0 3 11 15,3-3-21-15,1 0-2 0,7-8-6 0,-12 17 8 16,12-17 11-16,-7 14-29 0,7-14-41 15,0 11 46-15,0-11-7 0,0 0 36 0,11 16-19 16,-11-16-25-16,15 9-2 0,-4-5 9 0,-11-4-7 16,23 4 36-16,-15 1-41 0,7-3 15 15,0 2-17-15,-15-4 14 0,19 3-2 0,-4-2-5 16,-15-1-2-16,18 4-16 0,-18-4 41 16,23 2-15-16,-23-2-3 0,15 3-23 0,-15-3 28 15,12 1 11-15,-12-1-16 0,0 0-8 16,18 1-15-16,-18-1 13 0,0 0 15 15,12 5-15-15,-12-5 15 0,0 0-10 0,0 0 3 16,0 0 0-16,15 3 7 0,-15-3-28 0,0 0 8 16,0 0 17-16,0 0-25 0,0 0 29 15,0 0-14-15,0 0 3 0,19 1-13 0,-19-1 16 16,0 0 2-16,0 0-13 0,0 0 13 16,0 0 8-16,0 0-3 0,0 0-25 0,0 0 15 15,0 0-20-15,0 0 2 0,0 0 28 0,0 0-13 16,0 0-2-16,0 0-25 0,0 0 22 15,0 0-5-15,0 0 0 0,0 0 6 16,0 0 9-16,0 0 11 0,0 0-34 0,0 0 16 16,0 0-2-16,0 0-4 0,0 0 1 15,0 0 18-15,-53-4-3 0,53 4-10 0,-30 2 2 16,11-2-2-16,4 0-8 0,-4 0 29 16,0 0-21-16,0 1 25 0,-3-1-17 0,3 0 15 15,0 1-26-15,4 1-5 0,-4-2-5 0,0-2 21 16,4 1-13-16,15 1-1 0,-30-1 6 15,15-1-5-15,15 2 30 0,-23-6-30 0,8 5 0 16,15 1 15-16,-19-10 10 0,8 3-30 16,3 0 20-16,8 7 11 0,-19-17-32 0,16 5 16 15,-5 2-2-15,1 0-4 0,7 10 14 16,-8-21 5-16,4 11-13 0,4 10-5 16,-11-19 41-16,7 12-36 0,4 7 30 0,0 0-19 15,-4-18 22-15,4 18 3 0,-7-11-41 0,7 11 23 16,0 0-34-16,0 0 19 0,0 0-1 15,-11-5 3-15,11 5-15 0,0 0 15 0,0 0-7 16,0 0 4-16,-19 26-2 0,19-26 18 16,-12 15-20-16,5-6 17 0,-1 0-7 0,1 1 2 15,7-10-13-15,-12 18 19 0,1-9-32 0,4-1 16 16,7-8 6-16,-16 14 9 0,16-14-20 16,-7 11 12-16,7-11 16 0,-11 7 6 15,11-7-9-15,0 0-15 0,-12 11 41 0,12-11-18 16,0 0-5-16,-11 7 8 0,11-7-5 15,0 0 2-15,0 0-5 0,0 0 21 0,-15 1-1 16,15-1-2-16,0 0 2 0,0 0 16 16,0 0-13-16,0 0 18 0,0 0-17 0,-11-22-47 15,11 22 0-15,0-19 0 0,0 19 0 0,0-29 0 16,0 9 0-16,0-5 0 0,0-3 0 16,0-6 0-16,0-2 0 0,-4 2 0 0,4-1 0 15,0 0 0-15,-4 1 0 0,0-4 0 16,1 6 0-16,3 0 0 0,-4 5 0 0,4 2 0 15,-4 1 0-15,0 2 0 0,4 4 0 0,-4 0 0 16,4 5 0-16,0 13-72 16,-3-19-230-16,3 19-74 0,0 0-229 0,0 0-444 15,0 0 79-15,0 0 169 0,0 0 35 0,0 0 93 16,-19 44 49-16,7-22 35 0,1 7 31 16,4 4 100-16</inkml:trace>
          <inkml:trace contextRef="#ctx0" brushRef="#br0" timeOffset="-131654.9542">-2236 3780 1625 0,'0'0'609'0,"8"6"-41"0,-8-6-48 15,0 0-39-15,7 11-58 0,-7-11-29 16,0 0-36-16,12 6-46 0,-12-6-45 0,0 0-122 15,7 6-56-15,-7-6-78 0,0 0-121 0,0 0-284 16,8 8-525-16,-8-8 57 0,0 0 94 16,0 0 59-16,0 0 74 0,0 0 90 0,-30 10 40 15</inkml:trace>
          <inkml:trace contextRef="#ctx0" brushRef="#br0" timeOffset="-131396.2019">-2432 3397 1842 0,'0'0'566'0,"0"0"-21"0,0 0-12 16,0 0-32-16,0 0-65 0,0 0-19 16,-30 25-41-16,19-8-12 0,3 2-9 0,1 0-58 15,-5 0-38-15,1 1 7 0,0 1-38 0,3-2-34 16,-3 1-43-16,3-3-71 0,1 2-73 15,-1-2-81-15,1 2-105 0,-1-7-74 16,1-2-213-16,3 2-522 0,-4-2 64 0,8-10 156 16,-11 14 33-16,11-14 36 0,-11 10 100 15,11-10 31-15,-12 5 74 0,12-5 39 0</inkml:trace>
          <inkml:trace contextRef="#ctx0" brushRef="#br0" timeOffset="-130729.268">-2673 3332 1809 0,'0'0'617'0,"0"-14"-21"16,0 14-55-16,0 0-47 0,-4-20-75 15,4 20-6-15,0 0-86 0,0 0-7 16,0 0-51-16,-4-14-23 0,4 14-21 0,0 0-8 16,0 0-22-16,0 0-31 0,0 0-39 15,0 0-30-15,0 0-39 0,0 0 26 0,0 0-59 16,0 48 8-16,0-48 10 0,-3 14-31 0,3-14-7 15,-8 12-8-15,8-12-11 0,-15 13-2 16,7-8 3-16,8-5-11 0,-18 9-10 0,10-6 1 16,8-3-6-16,-26 2-23 0,10 1 12 0,-2-3-9 15,-1-2 28-15,-4 2-13 0,1 0-21 16,-5-1 24-16,1-1 2 0,-1 1 0 0,1-1 7 16,-4 0 17-16,3 0-1 0,1 1-8 0,-4-1 8 15,3 0 3-15,1 1-3 16,0-1 5-16,3 0 10 0,-3 0 3 0,3 2 36 15,0-1-41-15,1-1 5 0,3 2 5 0,0 0 0 16,0-1-10-16,0 1 26 0,19 0-19 16,-34 0 9-16,15-2 19 0,8 0-12 0,11 2 23 15,-30 0-18-15,30 0 16 0,-23 0 12 16,23 0-15-16,-22-2-11 0,22 2 14 0,-23 0-9 16,23 0 4-16,-19 0 9 0,19 0-10 0,-15 0 11 15,15 0-18-15,0 0 9 0,-26 0-14 16,26 0 4-16,0 0 6 0,-19 0-5 0,19 0 20 15,0 0-8-15,-19 0-12 0,19 0 7 0,0 0-12 16,-15-1-19-16,15 1 39 16,0 0-18-16,0 0-2 0,-19-3 4 0,19 3-2 15,0 0-5-15,-11-6-3 0,11 6-7 0,0 0 8 16,-11-7 9-16,11 7-15 0,0 0-7 16,-8-12 20-16,8 12-28 0,0 0 18 0,-4-12-11 15,4 12-20-15,0 0 21 0,-4-18 15 0,4 18 5 16,0 0 8-16,0-22-3 0,0 22-16 15,0-18 35-15,0 18-17 0,4-24 4 0,-4 12-1 16,0-3-18-16,0 15 8 0,4-29-43 16,-4 16-8-16,0-3-13 0,0 0-18 0,0 16-69 15,4-29-49-15,-4 17-87 0,0 12-150 16,4-18-213-16,-4 18-415 0,7-17 151 16,-3 8 11-16,-4 9 109 0,7-14 93 0,-7 14 66 15,12-15 77-15,-1 8 131 0</inkml:trace>
          <inkml:trace contextRef="#ctx0" brushRef="#br0" timeOffset="-130539.6772">-3069 2796 1768 0,'0'0'584'0,"0"0"-65"0,-30-24-40 0,11 22-28 0,0-4-73 16,-4 3-81-16,5 0-66 0,-9 2-113 15,8 1-134-15,-7-9-283 0,3 9-510 16,-3 3 33-16,3-1 126 0,-3 0 51 0,-1 1 41 16,5 0 54-16,-1 0 17 0</inkml:trace>
        </inkml:traceGroup>
      </inkml:traceGroup>
    </inkml:traceGroup>
    <inkml:traceGroup>
      <inkml:annotationXML>
        <emma:emma xmlns:emma="http://www.w3.org/2003/04/emma" version="1.0">
          <emma:interpretation id="{561C5980-AA00-4D00-B072-0B9428C980F8}" emma:medium="tactile" emma:mode="ink">
            <msink:context xmlns:msink="http://schemas.microsoft.com/ink/2010/main" type="paragraph" rotatedBoundingBox="22411,1468 31876,1849 31815,3355 22351,29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00B439E-6E1F-4F74-9237-3121CCBA5237}" emma:medium="tactile" emma:mode="ink">
              <msink:context xmlns:msink="http://schemas.microsoft.com/ink/2010/main" type="line" rotatedBoundingBox="22411,1468 31876,1849 31815,3355 22351,2974"/>
            </emma:interpretation>
          </emma:emma>
        </inkml:annotationXML>
        <inkml:traceGroup>
          <inkml:annotationXML>
            <emma:emma xmlns:emma="http://www.w3.org/2003/04/emma" version="1.0">
              <emma:interpretation id="{9D3AB8F3-B0CA-453E-85DB-2462FA469FF2}" emma:medium="tactile" emma:mode="ink">
                <msink:context xmlns:msink="http://schemas.microsoft.com/ink/2010/main" type="inkWord" rotatedBoundingBox="22421,1424 28047,1703 27970,3243 22345,2964"/>
              </emma:interpretation>
              <emma:one-of disjunction-type="recognition" id="oneOf21">
                <emma:interpretation id="interp105" emma:lang="en-US" emma:confidence="0">
                  <emma:literal>Oi3</emma:literal>
                </emma:interpretation>
                <emma:interpretation id="interp106" emma:lang="en-US" emma:confidence="0">
                  <emma:literal>Oi'3</emma:literal>
                </emma:interpretation>
                <emma:interpretation id="interp107" emma:lang="en-US" emma:confidence="0">
                  <emma:literal>Oo'3</emma:literal>
                </emma:interpretation>
                <emma:interpretation id="interp108" emma:lang="en-US" emma:confidence="0">
                  <emma:literal>Oo3</emma:literal>
                </emma:interpretation>
                <emma:interpretation id="interp109" emma:lang="en-US" emma:confidence="0">
                  <emma:literal>Ot3</emma:literal>
                </emma:interpretation>
              </emma:one-of>
            </emma:emma>
          </inkml:annotationXML>
          <inkml:trace contextRef="#ctx0" brushRef="#br1" timeOffset="-163388.5033">-3820-298 1438 0,'0'-9'609'16,"0"9"-25"-16,-3-18-41 0,3 18-55 0,0 0-24 15,0 0-24-15,0 0-20 0,0 0-8 0,0 0-54 16,-8 43-33-16,8-25 0 0,0 9-20 16,0 2-23-16,0 7-9 0,0 1-40 0,4 5-38 15,-4 4-34-15,0-6 16 0,4 1-18 16,-4-3-159-16,3 3 0 0,-3-3 0 0,0-2 0 15,0 0 0-15,4-2 0 0,-4-6-154 0,0-1-146 16,4 0-135-16,-4-3-299 0,0-5-313 16,0-1 92-16,-4 1 97 0,4-5 78 15,-4 1 48-15,4-15 112 0,-11 22 42 0,7-15 58 16,-3 2 44-16</inkml:trace>
          <inkml:trace contextRef="#ctx0" brushRef="#br1" timeOffset="-162665.0995">-4344 921 1333 0,'0'0'489'0,"-11"19"-31"0,7-9-38 0,4-10-21 15,-4 21-30-15,4-21-44 0,8 25-15 16,-4-13 2-16,-1-2-59 0,9-1-12 0,3-1-26 16,0-1 8-16,0-4-29 0,8 1-56 15,3-3-15-15,-3 1 16 0,3-1-32 0,0-4-28 16,-3-2-87-16,0-2-51 0,-4 1-89 15,-1 1-195-15,-2-7-540 0,-1-2 3 0,-8 3 96 16,1-3 75-16,-5-2 62 0,1 0 91 16,-4-1 34-16,-7-4 56 0</inkml:trace>
          <inkml:trace contextRef="#ctx0" brushRef="#br1" timeOffset="-162927.8232">-4106 324 1676 0,'0'0'543'0,"0"0"-24"15,0 0-40-15,0 0-44 0,0 0-25 0,0 0-11 16,0 0-38-16,0 0-18 0,34 27-36 15,-30-17-10-15,-4-10-26 0,3 19-25 0,-3-19-33 16,0 18-4-16,0-18-50 0,-7 19-5 0,-5-10-11 16,1-3-2-16,0 1-26 0,-4-2-7 15,0-1-9-15,0-3 14 0,-4-1-41 16,19 0 27-16,-38-5-22 0,19 0 18 0,0-4-64 0,-3 3 10 16,7-3-5-16,-4-1-36 15,4 2 0-15,0 1 0 0,3 0 0 0,1 2 0 16,11 5 0-16,-19-12 0 0,19 12 0 15,-11-5 0-15,11 5 0 0,0 0 0 0,0 0 0 16,0 0 0-16,0 0 0 0,0 0 0 0,0 0 0 16,26 39 0-16,-18-25 0 0,-1 2 0 15,1-4 0-15,-1 4 0 0,-3-1 0 0,-4 4 0 16,0-1 0-16,-7 4 0 0,-1 0 0 0,-3 1 0 16,-8 1 0-16,-8 2 0 0,1-1 0 15,0-3-134-15,-5-2-86 0,1 0-97 0,8-3-249 16,-5-2-517-16,5-1 113 15,3-3 74-15,0 0 100 0,4-3 69 0,0-1 80 16,3-2 38-16,1 2 81 0,11-7 85 0</inkml:trace>
          <inkml:trace contextRef="#ctx0" brushRef="#br1" timeOffset="-162371.7207">-4498-129 1505 0,'0'0'509'16,"0"0"-30"-16,3-13-3 0,-3 13-8 15,0 0-45-15,0 0-37 0,0 0-15 0,0 0-43 16,15 49-24-16,-15-32-12 0,4 5-36 15,0 3-33-15,-4 3-13 0,4-2-34 0,-4 8-48 16,4-2-18-16,-1-1-81 0,1 0-42 16,-4-4-123-16,4 2-89 0,-4-7-246 15,0 5-479-15,0-3 62 0,-4-2 92 0,0-2 51 16,1-3 74-16,-1-4 57 0,4-13 69 0,-8 19 61 16</inkml:trace>
          <inkml:trace contextRef="#ctx0" brushRef="#br1" timeOffset="-161968.3377">-4713 245 1453 0,'0'0'523'0,"0"0"-52"0,0 0-11 0,0 0-17 16,0 0-21-16,15 38-20 0,-11-26-18 15,-1 2-28-15,1-1-51 0,-4-13-19 0,4 24 0 16,-4-24-6-16,-4 22-34 0,0-10-13 0,4-12 0 15,-15 18-52-15,8-9 14 0,-5-5 10 16,12-4-59-16,-22 8 0 0,7-5-42 0,15-3 19 16,-31-2-31-16,20-1-7 0,-4-3 7 0,0 0-53 15,4-1-39-15,-4 1 0 0,3-1 0 16,5-2 0-16,7 9 0 0,-15-12 0 0,15 12 0 16,-12-10 0-16,12 10 0 0,0 0 0 15,0 0 0-15,0 0 0 0,0 0 0 16,0 0 0-16,0 0 0 0,31 29 0 0,-20-14 0 15,0 1 0-15,-3 2 0 0,-1 1 0 16,-3 1 0-16,-4-2 0 0,0 1 0 0,-4 2-6 16,-3 1-9-16,-8 1-34 0,0 1-7 0,-12-1 7 15,1-4-15-15,-4-1-66 0,-8-4-42 16,0 0-96-16,0-4-183 0,1-4-186 0,-1-2-395 16,4-4 98-16,0 0 97 0,4-5 43 0,-4-4 106 15,4 4 61-15,3 1 92 0,1-7 30 16</inkml:trace>
          <inkml:trace contextRef="#ctx0" brushRef="#br1" timeOffset="-161650.6172">-4430-355 1459 0,'0'0'560'0,"-16"-18"-51"0,1 11-22 16,-4-1-65-16,-3 4-40 0,-1-3-34 0,-3 2-64 15,-1 2-136-15,1 1-71 0,-4 4-126 16,0 1-281-16,0 4-474 0,-1 1 88 0,1 2 55 16,0 3 88-16,4 3 0 0,-5 5 120 15,1 4 10-15</inkml:trace>
          <inkml:trace contextRef="#ctx0" brushRef="#br1" timeOffset="-161407.5867">-5038 162 1241 0,'0'0'494'16,"0"0"-38"-16,-30 32-37 0,19-15-32 0,3 3-19 16,-3 6-37-16,0 0-24 0,-4 3-8 15,-4 7-9-15,4-2-32 0,0 1-15 0,-8 0-33 16,8-1-8-16,-4-2-45 0,0-1-91 0,4-7-102 15,0-2-130-15,-4-4-341 16,8-3-350-16,0 0 73 0,-5-5 65 0,5-1 77 16,-4-1 66-16,4-1 94 0,-1-4-17 0</inkml:trace>
          <inkml:trace contextRef="#ctx0" brushRef="#br1" timeOffset="-160816.1571">-5713 172 1313 0,'12'-15'440'16,"-5"11"-23"-16,-7 4-12 0,19-5-42 0,0 4-15 16,-19 1-41-16,34 8-58 0,-12-1 50 15,1 1-53-15,3 2-26 0,1 4-36 0,-4-1-12 16,-5 3-26-16,5 0-8 0,-8-3-23 15,-4 2-2-15,1-2-3 0,-5 1 20 0,-3-3-38 16,-4-11-5-16,-8 24-5 0,-3-14 16 16,0-1-9-16,0-1-17 0,-12-1 15 0,4-2-8 15,-4-3 6-15,1-2 7 0,-5 0-18 0,1-4 16 16,0 1-3-16,-1-4-31 0,5-1 16 16,-1-2-6-16,-3-2-17 0,3 0-6 15,0-4 11-15,8 5-8 0,-4-3-38 0,8-1 12 16,0 5-17-16,3-3-24 0,4 1 6 15,4 12 7-15,-3-21-32 0,3 21-7 0,11-18 6 16,-3 9-15-16,-1 3 15 0,8 0-5 0,0 3-18 16,0 0 18-16,-15 3-5 0,23 0 0 15,-23 0-18-15,19 3-6 0,-8 4-9 0,-3 1 17 16,-8-8 6-16,0 17-3 0,0-17 10 16,-4 24-5-16,-4-9 13 0,1-1 25 0,-1-1-19 15,-3 2 12-15,0-1-7 0,-1-3 35 0,5 0 37 16,-5-1-4-16,1-3 42 0,-4-1 7 15,4-2 5-15,11-4 20 0,-23 2 13 16,23-2 19-16,-23-9-9 0,8-1-15 0,4-4 13 0,4-6-5 16,-9-8-38-16,5-12 40 15,0 0-25-15,-4-19-28 0,0-3 17 0,3-1-38 16,-3 1-15-16,4 2-26 0,-4-2-38 0,4 15-61 16,-1 4-42-16,5 11-71 0,3 0-85 15,0 10-222-15,-3 0-525 0,7 5 123 0,-4 4 76 16,0-1 116-16,4 14 28 0,0 0 81 15,0 0 63-15,0 0 17 0,0 0 105 0</inkml:trace>
          <inkml:trace contextRef="#ctx0" brushRef="#br1" timeOffset="-159977.0059">-6580 155 1282 0,'0'0'479'0,"-4"-10"-47"0,4 10-2 16,0 0-36-16,0 0-28 0,0-17-30 0,0 17-24 16,0 0-13-16,0 0-20 15,23-9-20-15,-23 9-34 0,22 4 8 0,-22-4-20 16,31 9 7-16,-16-3-33 0,4 4-8 0,-4 4-18 15,-4-1-10-15,4 3-25 0,0 0-6 16,-7 4-38-16,-1-2 7 0,-3 2-45 0,0-2 20 16,-4 0-54-16,-4 3-43 0,0-1-47 15,-7-1-60-15,7 0-37 0,-11-2-48 0,4 0-76 16,-1-4-222-16,1-1-368 0,0-3 54 0,-4-2 84 16,3-3 42-16,-3 1 109 0,15-5 54 15,-22 0 139-15,22 0-31 0</inkml:trace>
          <inkml:trace contextRef="#ctx0" brushRef="#br1" timeOffset="-159796.6055">-6678 354 1092 0,'0'0'374'0,"0"0"-13"15,0 0-33-15,0 0-21 0,-8 32 5 0,8-32-33 16,-7 29-20-16,-1-12 2 0,5 2-23 0,-5 1 2 16,-3 2-4-16,-4 3-1 15,3 2-4-15,-7 1-39 0,1 0-26 0,-1 1 11 0,-4-2-24 16,4-4-48-16,0-2-123 0,1-3-66 0,2-11-277 15,5 7-512-15,-4-5 23 0,4-2 106 16,-1 2 81-16,1-4 28 0,11-5 79 0,-19 1 65 16</inkml:trace>
          <inkml:trace contextRef="#ctx0" brushRef="#br1" timeOffset="-158339.9185">-7232 167 1505 0,'0'0'442'0,"0"-17"-37"0,0 17-19 0,0 0-32 16,11-5-9-16,-11 5-35 0,0 0-29 15,34 8-17-15,-23-1 5 0,8 2-8 0,-4 2-13 16,4 1-20-16,0 0-21 0,0 3-7 0,0-1-26 15,3-1-15-15,-7 1-3 0,-3-1-10 16,3 1-21-16,-4 0-30 0,-4-5 7 16,1 3-9-16,0 0-22 0,-5-2 11 0,-3-10-13 15,-3 19-2-15,3-19-3 0,-8 17-36 16,8-17-33-16,-11 10 0 0,3-5-13 0,8-5-28 16,-26 5-11-16,14-5 14 0,12 0-13 15,-30-3 9-15,19-1-29 0,-4-3 9 0,-4 1 1 16,8-6 27-16,-8 0-12 0,8-2 15 0,-1 1-2 15,1 1-3-15,3 0-8 0,1 1 3 16,3 0 31-16,4 11-11 0,-11-18 26 0,11 18-23 16,-4-15 5-16,4 15 28 0,0 0-28 0,0 0 29 15,0 0-19-15,0 0 13 16,0 0-15-16,0 0-11 0,0 0 24 0,0 0 0 16,0 0 17-16,-15 38-40 0,7-28 35 15,5 1-10-15,-5 0-2 0,0-2-24 0,-3 0-7 16,11-9-13-16,-19 13-32 0,8-8 18 0,-4 0-12 15,4-2 6-15,11-3-21 0,-23 2-2 16,23-2-39-16,-26-6 0 0,14-1 31 0,-3-4-5 16,0 0 10-16,0-4 28 0,4 0-31 15,-1-1 11-15,1 4 15 0,4 0 13 0,-1 3-16 16,0-2 44-16,8 11-39 0,-11-12 24 0,11 12 10 16,0 0-3-16,0 0 21 0,0 0 5 15,-22 17-8-15,18-5-5 0,-4 0 5 16,4 0 11-16,-3 0-19 0,-1 1 19 0,5-1-8 15,-5-2 20-15,4 2-33 0,4-12 33 16,-15 19-20-16,11-13 10 0,4-6 2 0,-15 9 11 16,15-9-3-16,-15 0-15 0,15 0 13 15,0 0 7-15,-22-12-20 0,14 2 28 0,-3-5-25 16,3-6 22-16,-3-2-25 0,3-8 5 0,-3-1-3 16,-4-5 8-16,4-2-5 0,3 2 18 15,-3-3 8-15,-1 0 0 0,1 3 2 0,4-1 31 16,-5 6-21-16,9-1 23 0,-5 1 19 0,4 0 2 15,-3 4-13-15,7-3 41 0,-4 6-21 16,0 3-4-16,0-2 7 0,4 6-10 0,-3-1 0 16,3 2 10-16,0 1 5 15,0 16-17-15,-4-26-11 0,4 26-14 0,-4-21-10 16,4 21-7-16,0-16 6 0,0 16-9 0,-4-14-1 16,4 14-1-16,0 0-5 0,0 0-5 15,0 0 10-15,0 0 1 0,0 0 19 0,0 0-35 16,0 0 5-16,0 0 29 0,0 0 60 0,4 49-27 15,-4-27-16-15,0 2-3 0,4 4 21 16,-4 4-35-16,7 2 22 0,-3 5-5 0,0 5-5 16,0 2-31-16,-1-2 36 0,5 0-43 15,-8-6-16-15,4-1 0 0,0-3 11 16,-1-6-1-16,-3-2 8 0,0-1-22 0,0-6 27 16,4 0-10-16,-8-4 20 0,4 0-25 15,0-15-7-15,-7 19 9 0,-1-12 16 0,8-7-8 16,-11 7 21-16,11-7-26 0,0 0-3 0,-26-6-2 15,26 6 31-15,-16-8-54 0,16 8 35 16,-15-9 6-16,4 3-18 0,11 6 8 0,-11-10-24 16,11 10 16-16,-12-11-5 0,12 11 5 15,-11-8 13-15,11 8-19 0,-11-7 9 0,11 7-21 16,0 0 15-16,-12-8-30 0,12 8 12 16,0 0-7-16,0 0-18 0,0 0 28 0,0 0-13 15,-26 10-5-15,26-10 31 0,-11 10-10 16,11-10-9-16,-15 14 14 0,7-8 10 0,-3 3 0 15,3-1-21-15,-3 1 11 0,0 0-5 16,-1 0 7-16,1 3-15 0,-4-5 7 0,0 3 24 16,0-1-3-16,-4 0-41 0,4 0-2 15,-8 0 27-15,4-1-2 0,-3-2-10 0,-1 1-13 16,-7 2 49-16,0-1-21 0,-4-3-10 0,0 4 5 16,0-4-12-16,-4 2 14 0,1-2-30 15,-5 0 26-15,-3 0 25 0,0-1-30 0,3 2 14 16,4-4-7-16,-3 1 3 0,-4-1-5 15,3 0-1-15,1-1-4 0,-1-1-9 0,1 0 24 16,-5-1-15-16,-3-3 7 0,4 1 18 16,0-2-46-16,3 1 28 0,-3-4-20 0,7 1-6 15,5 0-61-15,-5-1-25 0,8-4-44 16,-1 0-31-16,9-2-112 0,3 0-257 0,0-2-496 16,8-2 80-16,3-1 50 0,4 1 132 15,1-4 70-15,3-2 73 0,7-2 69 0,1-2 63 16,7 0 78-16</inkml:trace>
          <inkml:trace contextRef="#ctx0" brushRef="#br1" timeOffset="-157647.062">-8541 884 1909 0,'0'0'750'0,"0"0"-72"0,11 9-28 15,-11-9-66-15,0 0-87 0,0 0-11 0,8 9-97 16,-8-9-66-16,0 0-29 0,11 8-2 0,-11-8-177 15,0 0-89-15,11 7-60 0,-11-7-137 16,0 0-487-16,12 14-351 0,-12-14 119 0,0 0 109 16,4 12 59-16,-4-12 90 0,0 0 71 0,0 0-20 15,0 0 103-15</inkml:trace>
          <inkml:trace contextRef="#ctx0" brushRef="#br1" timeOffset="-158020.5914">-7059-485 1284 0,'0'0'500'0,"-34"2"-11"0,34-2-6 0,-34-2-45 15,12 0-16-15,-5-1-33 0,-3-1-79 16,0 1 10-16,-4-1-46 0,-4 1-18 0,0 0-28 15,1 1-29-15,-5-1-63 0,5 3-105 16,3 0-105-16,0 3-231 0,0 2-617 0,7-3 126 16,-7 3 26-16,4-3 138 0,0 4-11 15,-8 0 44-15,4 1 100 0,0-1 31 0</inkml:trace>
        </inkml:traceGroup>
        <inkml:traceGroup>
          <inkml:annotationXML>
            <emma:emma xmlns:emma="http://www.w3.org/2003/04/emma" version="1.0">
              <emma:interpretation id="{2165766B-10EC-4CC5-8DBF-82B4B14A42B1}" emma:medium="tactile" emma:mode="ink">
                <msink:context xmlns:msink="http://schemas.microsoft.com/ink/2010/main" type="inkWord" rotatedBoundingBox="28411,1808 31888,2047 31802,3301 28325,3062"/>
              </emma:interpretation>
              <emma:one-of disjunction-type="recognition" id="oneOf22">
                <emma:interpretation id="interp110" emma:lang="en-US" emma:confidence="0">
                  <emma:literal>it</emma:literal>
                </emma:interpretation>
                <emma:interpretation id="interp111" emma:lang="en-US" emma:confidence="0">
                  <emma:literal>lit</emma:literal>
                </emma:interpretation>
                <emma:interpretation id="interp112" emma:lang="en-US" emma:confidence="0">
                  <emma:literal>Sit</emma:literal>
                </emma:interpretation>
                <emma:interpretation id="interp113" emma:lang="en-US" emma:confidence="0">
                  <emma:literal>sit</emma:literal>
                </emma:interpretation>
                <emma:interpretation id="interp114" emma:lang="en-US" emma:confidence="0">
                  <emma:literal>list</emma:literal>
                </emma:interpretation>
              </emma:one-of>
            </emma:emma>
          </inkml:annotationXML>
          <inkml:trace contextRef="#ctx0" brushRef="#br1" timeOffset="-166711.8128">-1054 306 1220 0,'15'-4'512'0,"-15"4"-38"0,0 0-31 0,19 18-16 15,-8-7-35-15,-3 0-49 16,-1 2-5-16,-3 1-11 0,4-2-60 0,-5 1-29 16,1-1-31-16,0 0-10 0,-4 1-15 0,0-13-44 15,4 21 8-15,-4-21-5 0,0 0-21 16,-12 22-10-16,12-22 5 0,-7 7-12 0,7-7-34 16,-19 3-21-16,19-3-25 0,0 0-5 0,-23-9 16 15,12 2-27-15,0-1 4 0,-1-2 27 16,5 0-25-16,-5 1 7 0,1-2-25 0,4 2 5 15,-1 1-10-15,8 8 28 16,-15-12-23-16,15 12 12 0,-11-10-19 0,11 10-1 0,0 0 18 16,0 0-23-16,0 0-10 0,0 0 23 15,0 0-6-15,0 0 11 0,-16 25 6 16,16-25-6-16,-3 21-34 0,-1-10 14 0,4-11-21 16,-11 21 26-16,3-12-9 0,0 2 22 15,-3-3-19-15,-4 2 32 0,-4-2-19 0,-4-1 3 16,-3-1-8-16,-4-1 5 0,-8 0-2 0,0-2 28 15,-3-3-8-15,-1 0 3 0,-7-1 10 16,0-5 0-16,-4 3-5 0,4-2-15 0,0-2-8 16,0-1 25-16,4 1-10 0,3-1 6 15,8-1 4-15,0 3-25 0,0-5-5 0,8 3-13 16,7 1-75-16,-4-4-40 0,8 4-79 16,4 1-211-16,3 1-391 0,8 5-36 15,0 0 67-15,-7-12 84 0,7 12 59 0,0 0 102 16,0 0 31-16,0 0 51 0</inkml:trace>
          <inkml:trace contextRef="#ctx0" brushRef="#br1" timeOffset="-168036.0475">-227 655 1410 0,'0'0'543'16,"0"0"-19"-16,0 0-35 0,0 0-18 16,0 0-5-16,-45-4-21 0,45 4-27 0,-19-5-40 15,19 5-17-15,-19-6-54 0,19 6 6 16,-19-10-50-16,19 10 1 0,-15-9-36 0,7 2-13 16,8 7-15-16,-11-15-39 0,3 6-10 15,8 9-23-15,-3-15 2 0,3 15-12 0,-4-19-36 16,4 19 15-16,0 0-68 0,4-24-29 15,-4 24 0-15,11-13 0 0,-11 13 0 0,15-7 0 16,-15 7 0-16,15-3 0 0,-15 3 0 16,0 0 0-16,27 10 0 0,-16-3 0 0,-7 3 0 15,3 4 0-15,1 2 0 0,-1 3 0 0,-3 0 0 16,-4-2 0-16,4 3 0 0,-4-1 0 16,-4 1 0-16,4-1 0 0,-7 1 0 0,3-2 0 15,-4 1 0-15,1-2 0 0,-5 0 0 16,1-2-93-16,-4 1-216 0,4-8-267 15,-12 7-518-15,8-5 109 0,-4 1 107 0,-4-5 92 16,1 1 80-16,3-2 40 0,-4-1 88 0,4-3 56 16,-3-1 74-16,3-4-31 0</inkml:trace>
          <inkml:trace contextRef="#ctx0" brushRef="#br1" timeOffset="-168625.6354">37 79 1141 0,'0'0'412'0,"0"0"-30"0,0-17 17 0,0 17-54 16,0 0-17-16,4-17 18 0,-4 17-37 0,0 0-17 15,0-16 0-15,0 16-21 16,0 0 13-16,0 0-17 0,0-18-22 0,0 18-9 16,0 0-6-16,0 0-10 0,0 0-2 0,0 0-26 15,-8-14 0-15,8 14-10 0,0 0-21 16,0 0-23-16,0 0 31 0,0 0-49 0,0 0 6 16,0 0-16-16,0 0 8 0,0 0-42 0,-11 46 19 15,7-29 23-15,1 2-39 0,3 1 19 16,-4-1-98-16,0 3 0 0,4 0 0 0,-4 0 0 15,4-2 0-15,0 1 0 0,0-1 0 16,0 1 0-16,0-2 0 0,0 5 0 0,0-2 0 16,0 2 0-16,4 0 0 0,-4-1 0 0,0 0 0 15,4-4 0-15,-4-1 0 16,0 0 0-16,0 1 0 0,4-2 0 0,-4-2 0 16,0-15 0-16,0 29 0 0,0-19 0 0,0-10 0 15,0 20 0-15,0-20 0 0,3 19 0 16,-3-19 0-16,0 13 0 0,0-13 0 0,0 16 0 15,0-16 0-15,0 0 0 0,0 15 0 16,0-15 0-16,0 0 0 0,0 15 0 0,0-15 0 16,0 0-479-16,0 17-637 0,0-17 69 0,0 0 131 15,0 0 63-15,0 17 98 0,0-17 82 16,0 0 41-16,0 0 71 0,-7 12 34 16,7-12 81-16</inkml:trace>
          <inkml:trace contextRef="#ctx0" brushRef="#br1" timeOffset="-167288.5806">-552 21 1080 0,'0'0'491'16,"-4"-13"-28"-16,4 13-35 0,0 0-24 15,-7-13-27-15,7 13-27 0,0 0-43 0,0 0-20 16,-8-11-18-16,8 11-21 0,0 0-17 0,0 0-45 16,0 0 19-16,0 0-23 0,-11 27-11 15,11-27-22-15,-4 21-16 0,4-5 5 0,0 0-46 16,-4 2 8-16,4 1-3 16,0 1-12-16,4 4 10 0,-4-3-21 0,0 4-25 0,0-2-6 15,4 3 24-15,-4-3-21 0,4 1-3 16,-4 2-15-16,0-1 13 0,3-3-15 15,-3 3-3-15,0 0 0 0,0 1-8 0,4-4 3 16,-8 0-13-16,4-3 11 0,-3-1-3 0,3-3-3 16,-4 1 15-16,0-1-2 0,-7-3 3 15,3 0-11-15,-3-4 8 0,-4-1 3 0,0-4-13 16,0 2 5-16,0-3-18 0,-4 0 2 16,0-4 24-16,0-1 15 0,0-2-13 0,-4-4 18 15,4 2-15-15,4-1 12 0,0-2 1 0,0 2-8 16,4-1 5-16,-1 0-18 0,5-1 12 15,7 10-12-15,-11-17-28 0,11 17 23 16,0-14-7-16,0 14-19 0,0 0 26 0,0 0-16 16,18-15-9-16,-18 15 25 0,0 0-26 15,23 7 3-15,-23-7 5 0,19 17-3 0,-11-4-15 16,3 2 5-16,-4 3 19 0,-3-3 6 16,0 2-1-16,0 2-6 0,-8 0-31 0,4-1 21 15,-4-1 13-15,-3 2-42 0,-1-2-58 0,-3-1-77 16,3 0-43-16,-7-3-113 0,4 0-295 15,-4-2-360-15,0-4 59 0,-4-1 112 0,0 1 71 16,-4 0 111-16,8-3 36 0,-8 0 28 16,4 2 95-16,-3-1 20 0</inkml:trace>
          <inkml:trace contextRef="#ctx0" brushRef="#br1" timeOffset="-166386.8084">-1599 1111 1517 0,'0'0'525'0,"0"0"-15"16,0 0-60-16,0 0-51 0,0 0 11 15,0 0-59-15,0 0 15 0,0 0-49 0,42 14-74 16,-27-16-25-16,0 4-16 0,4-2-20 0,-4 0-54 15,4-2-36-15,0 2-74 0,3 0-57 16,-3 0-86-16,0 2-126 0,4-2-205 16,-4 1-424-16,0-1 127 0,3-1 49 0,-3 1 52 15,0 0 55-15,-4 0 75 0,8-2 59 16,-8-2 64-16</inkml:trace>
          <inkml:trace contextRef="#ctx0" brushRef="#br1" timeOffset="-166105.5746">-1788-132 1796 0,'-11'-9'574'15,"11"9"-29"-15,0 0-43 0,-7-8-29 0,7 8-99 16,0 0 18-16,0 0-47 0,0 0-45 16,45 2-42-16,-30-1-58 0,4 1-75 0,0 0-81 15,3-1-60-15,1 2-87 0,3 1-201 16,1-1-640-16,-1-1 48 0,1-4 115 0,-1 4 116 16,-3-2 56-16,-4 2 33 0,3-4 59 0,1 4 56 15</inkml:trace>
          <inkml:trace contextRef="#ctx0" brushRef="#br1" timeOffset="-164976.6892">-2409 316 1937 0,'-4'-11'584'0,"4"11"-49"0,0 0-64 15,-7-13-54-15,7 13-20 0,0 0-21 16,0 0-61-16,0 0 2 0,0 0-20 0,0 0-33 15,0 0-36-15,0 0-1 0,0 0-55 0,11 56 15 16,-11-43-34-16,4 1-12 16,-4-14-28-16,3 22-21 0,-3-12 8 0,0-10-6 15,-3 20-27-15,3-20 0 0,-4 18 12 0,4-18-41 16,-11 13 26-16,11-13-41 0,-12 9-10 16,12-9 8-16,-11 3-1 0,11-3 1 0,0 0-9 15,0 0 14-15,-34-18-49 0,26 10 23 0,1-6-5 16,-1 1 18-16,1-2 5 0,-1-2-34 15,4 0-15-15,1 3 49 0,-1-1-12 0,4 15-4 16,-8-23 8-16,5 12-15 0,3 11-28 16,-4-13 35-16,4 13-2 0,0 0 3 0,0 0-3 15,0 0 3-15,0 0-21 0,0 0 23 16,0 0-3-16,0 0-2 0,0 46-15 16,0-46 0-16,-4 23 2 0,4-11 3 0,0-12 22 15,-7 20-35-15,3-8 46 0,4-12-12 0,-12 15-24 16,5-8 5-16,7-7-15 0,-15 9 23 15,15-9-23-15,-15 1 31 0,15-1-21 0,0 0-2 16,-30-11 22-16,22 0 6 0,-3-2-3 16,-4-6-10-16,3-6-20 0,-3-2 35 0,0 0-17 15,4-4 9-15,0 3-4 0,-1 2 22 0,1 4-22 16,3 2-11-16,5 1 24 0,-5 6-11 16,4 1-8-16,4 12 19 0,-4-14-11 0,4 14-18 15,0 0 13-15,0 0 36 0,0 0-23 16,0 0-16-16,19 41-5 0,-15-24 13 15,0 3-2-15,-4 2 0 0,4-2 22 0,-1 1-9 16,-6 1-16-16,3 0 23 0,-8 0-26 0,4-2 21 16,-7 0-26-16,0-1 3 0,-8 1-36 15,8-5-46-15,-8 1-54 0,4-4-81 0,0 3-185 16,-1-5-707-16,1 2 139 0,4-4 123 16,0-2 79-16,-1-1 61 0,1 2 90 0,0 0 61 15,11-7 26-15,-15 17 111 0</inkml:trace>
          <inkml:trace contextRef="#ctx0" brushRef="#br1" timeOffset="-164749.1602">-2605 1037 2027 0,'0'0'778'0,"7"3"-61"16,-7-3-98-16,0 0-7 0,0 0-98 15,12 5-55-15,-12-5-22 0,0 0-114 0,0 0-62 16,0 0-90-16,0 0-158 0,0 0-108 0,0 0-309 16,0 0-617-16,3-30 186 0,-3 30-2 15,0 0 169-15,-15-27-23 0,8 13 59 0,-5-1 143 16,1-4-67-16,-4-4 70 0</inkml:trace>
          <inkml:trace contextRef="#ctx0" brushRef="#br1" timeOffset="-164543.9343">-2519-160 1594 0,'0'0'579'0,"8"-11"-49"0,-8 11-47 16,0 0-65-16,8-8-104 0,-8 8-117 0,0 0-112 15,0 0-172-15,0 0-627 0,0 0-26 0,0 0 95 16,0 0 54-16,0 0 63 0,0 0 109 16,0 0 73-16</inkml:trace>
          <inkml:trace contextRef="#ctx0" brushRef="#br1" timeOffset="-164068.1051">-2979 1 1799 0,'-18'-4'543'0,"2"0"-49"16,1-1-34-16,4 0-42 0,11 5-37 15,-15-4-35-15,15 4-42 0,0 0-40 0,-30 4-29 16,18 1-7-16,5 1-33 0,7-6-19 0,-19 18-43 15,12-10 16-15,-1 6-31 0,4-1 17 16,-3 2-25-16,7 1-28 0,0 0-25 0,0 1 4 16,0 1-7-16,7 1-36 15,-3 2 7-15,4-3-25 0,3 1-15 0,0 3 17 0,4 0-4 16,0-4-16-16,-3-1-33 0,-1-1 2 16,-3 0-17-16,-1 1 14 0,-3-3-6 15,0 1 14-15,-4-15-5 0,-8 25 1 0,-3-11 4 16,-1-2 16-16,-3-2 10 0,-4 2 3 0,-3-4 81 15,-1 0-12-15,-3-1 18 0,3-3 17 16,-3-1 24-16,-1-3 23 0,9 0 22 0,-9 0-12 16,5-5 15-16,-1-1-38 0,0-1 16 15,4-4-32-15,1 1 3 0,-1-3-38 0,7-1-26 16,1-3-38-16,4-2-75 0,3 1-64 0,0 3-78 16,8-2-45-16,-4 0-91 0,7 3-175 15,5-2-445-15,-1 6 54 0,-4-4 112 16,5 4 116-16,3-2 12 0,-4 0 64 0,4 5 52 15,-3-1 81-15,-1 3 14 0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23:40.690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58A5B9-CF19-4A37-AE95-B93AA3464E81}" emma:medium="tactile" emma:mode="ink">
          <msink:context xmlns:msink="http://schemas.microsoft.com/ink/2010/main" type="writingRegion" rotatedBoundingBox="21161,1917 30036,2074 30007,3713 21131,3555"/>
        </emma:interpretation>
      </emma:emma>
    </inkml:annotationXML>
    <inkml:traceGroup>
      <inkml:annotationXML>
        <emma:emma xmlns:emma="http://www.w3.org/2003/04/emma" version="1.0">
          <emma:interpretation id="{BE44ACFF-DD8D-4E57-A563-2F7121483A3A}" emma:medium="tactile" emma:mode="ink">
            <msink:context xmlns:msink="http://schemas.microsoft.com/ink/2010/main" type="paragraph" rotatedBoundingBox="21161,1917 30036,2074 30007,3713 21131,35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9D56B1-831C-4A43-A389-F86276886833}" emma:medium="tactile" emma:mode="ink">
              <msink:context xmlns:msink="http://schemas.microsoft.com/ink/2010/main" type="line" rotatedBoundingBox="21161,1917 30036,2074 30007,3713 21131,3555"/>
            </emma:interpretation>
          </emma:emma>
        </inkml:annotationXML>
        <inkml:traceGroup>
          <inkml:annotationXML>
            <emma:emma xmlns:emma="http://www.w3.org/2003/04/emma" version="1.0">
              <emma:interpretation id="{B3332562-9EC0-454F-84D1-9578424A38FB}" emma:medium="tactile" emma:mode="ink">
                <msink:context xmlns:msink="http://schemas.microsoft.com/ink/2010/main" type="inkWord" rotatedBoundingBox="21161,1917 24088,1968 24059,3607 21131,3555">
                  <msink:destinationLink direction="with" ref="{DFA445DD-3CEA-47E5-A908-2D30E0A349FA}"/>
                </msink:context>
              </emma:interpretation>
              <emma:one-of disjunction-type="recognition" id="oneOf0">
                <emma:interpretation id="interp0" emma:lang="en-US" emma:confidence="1">
                  <emma:literal>logical</emma:literal>
                </emma:interpretation>
                <emma:interpretation id="interp1" emma:lang="en-US" emma:confidence="0">
                  <emma:literal>Logical</emma:literal>
                </emma:interpretation>
                <emma:interpretation id="interp2" emma:lang="en-US" emma:confidence="0">
                  <emma:literal>lOgical</emma:literal>
                </emma:interpretation>
                <emma:interpretation id="interp3" emma:lang="en-US" emma:confidence="0">
                  <emma:literal>logical.</emma:literal>
                </emma:interpretation>
                <emma:interpretation id="interp4" emma:lang="en-US" emma:confidence="0">
                  <emma:literal>logIcal</emma:literal>
                </emma:interpretation>
              </emma:one-of>
            </emma:emma>
          </inkml:annotationXML>
          <inkml:trace contextRef="#ctx0" brushRef="#br0">-8336 8 1546 0,'-4'-35'488'0,"0"6"-4"16,4 6-18-16,-4 2-10 0,0 4-29 16,4 4-22-16,0 13-37 0,-3-21-30 0,3 21-28 15,0-13-54-15,0 13 9 0,0 0 5 16,0 0-42-16,0 0 17 0,0 0-12 0,19 41-10 16,-12-16-13-16,-3 9-54 0,3 8 28 0,1 4-28 15,-1 2-15-15,5 17-8 0,-8 2 3 16,7-2-69-16,-4-10-67 0,1-7 0 0,-1 2 0 15,-3-1 0-15,4-1 0 0,-4-1 0 16,3-2 0-16,-3-1 0 0,3-8 0 0,-3-3 0 16,0 0 0-16,0-7 0 0,-4 0 0 0,4-1 0 15,-1-4-18-15,-3-3-320 0,4-1-113 16,0-5-219-16,0 3-441 0,3-2 100 16,-3 1 125-16,0-2 69 0,3-2 80 0,-7-10 105 15,8 14 25-15,-1-10 67 0</inkml:trace>
          <inkml:trace contextRef="#ctx0" brushRef="#br0" timeOffset="345.0096">-7820 716 1730 0,'-11'-14'645'0,"11"14"-87"0,-11-6-36 0,11 6-28 0,0 0-56 16,0 0-34-16,-23 13-17 15,15-1-54-15,8-12-21 0,-11 24-46 0,7-12-20 16,4 1-26-16,-3 3-13 0,3-16-58 0,3 28 25 16,1-13-44-16,4-3 16 0,-1 0-38 15,1-2 15-15,3 0-39 0,0-1 0 0,4-4 14 16,-3 1-19-16,-1-3-7 0,-11-3 10 0,23 4-11 16,-23-4-42-16,22-7-29 0,-22 7 0 15,15-15 0-15,-11 5 0 0,0-3 0 0,-4 13 0 16,0-29 0-16,0 14 0 0,-8-2 0 15,5 2 0-15,-9 0 0 0,5-2 0 16,-8 3 0-16,0-1 0 0,-1 1 0 0,-2 4-180 16,-1 2-275-16,-8 2-234 0,12 2-437 15,4 4 76-15,11 0 142 0,-26 4 89 0,18 5 89 16,-3-2 93-16,3 3 40 0,8-10 47 0</inkml:trace>
          <inkml:trace contextRef="#ctx0" brushRef="#br0" timeOffset="929.5464">-7292 626 1581 0,'-23'-15'528'15,"1"7"-57"-15,-5 1-23 0,1 2-47 16,3 2-24-16,1 3-37 0,-1 1-33 0,1 5-28 15,-1 0-12-15,4 6-47 0,0 1 0 16,0 4-33-16,4 0-18 0,4 2-18 0,3 3-16 16,5-2-22-16,3 1 5 0,0 1-34 15,3-3-10-15,5 0-35 0,7 0 15 0,-4-2-29 16,4-2 11-16,4-3-26 0,0 0 11 16,4-4-3-16,-4 0-11 0,3-2 1 0,-3-3 5 0,0-1 10 15,0-2 18-15,-4-4-41 16,0-3 41-16,-4 1-28 0,4-7 10 0,-7-1-6 0,-1-3 14 15,-3-3 0-15,0 1 2 0,0-3 31 16,-4 4 18-16,4 0 0 0,-4 0 13 16,0 3 5-16,0 15 2 0,0-27-2 0,0 27 0 15,0-21-8-15,0 21-10 0,0-17-34 16,0 17-2-16,0 0-2 0,0 0 2 0,0 0 5 16,0 0 3-16,0 0-8 0,0 0-43 0,-4 58-3 15,4-33 0-15,0 4-54 0,4 5-15 16,-4 3-54-16,7 10 26 0,-3 0-1 0,7 1 27 15,-3 1-11-15,3-3 10 0,-3-1 41 16,3-1 29-16,-7-1-19 0,3-5-2 16,-3-4 21-16,-4-2 9 0,0-4 29 0,-8 2 3 15,-3-4 25-15,-4-2-26 0,-4-4 3 0,-7-1-21 16,-4-6 9-16,-1-1-40 0,-2-3 4 16,-9-4-19-16,4-4-10 0,1-2-23 0,3-6-33 15,0-5-3-15,0-5-104 0,0-6 7 16,7-1-113-16,1-3-69 0,11 7-159 0,0-8-80 15,0 5-293-15,7 1 76 0,1 0 70 0,7 0 77 16,0 0 79-16,0 0 97 0,7 0 33 16</inkml:trace>
          <inkml:trace contextRef="#ctx0" brushRef="#br0" timeOffset="1431.6107">-7118 219 2252 0,'3'-15'786'0,"-3"0"-133"0,4 1-75 16,-4 14-58-16,8-23 7 0,-5 11-105 0,-3 12-84 15,8-15-115-15,-8 15-90 0,8-7-141 0,-8 7-161 16,0 0-66-16,18 23-290 0,-14-4-412 15,0 5 47-15,0 3 91 0,-1 5 69 0,1 0 85 16,-4 2 64-16,4 1 72 0</inkml:trace>
          <inkml:trace contextRef="#ctx0" brushRef="#br0" timeOffset="1245.3322">-7122 699 1653 0,'0'0'607'0,"0"-13"-8"16,0 13-67-16,0 0-56 0,4-17-41 0,-4 17-33 15,0 0-5-15,0 0-26 0,0 0-38 0,0 0 18 16,15 42-11-16,-12-22-23 15,5 2-66-15,-4 4-10 0,0-1 5 0,-1 4-54 16,5 1 40-16,-4-4-116 0,3 3-16 0,-3-5-100 16,3-2 0-16,-3-2 0 0,0 1 0 15,0-4-218-15,0-2-115 0,3-3-281 0,-3-2-469 16,-4-10 49-16,0 15 143 0,0-15 62 0,0 0 53 16,0 0 154-16,0 0 3 0,0 0 138 15,0 0-21-15</inkml:trace>
          <inkml:trace contextRef="#ctx0" brushRef="#br0" timeOffset="1723.8078">-6406 645 1617 0,'0'0'612'16,"-11"-15"-3"-16,11 15-33 0,-19-13-51 15,4 7-18-15,-4-1-52 0,-3 4-17 0,3 0-21 16,-4 3-43-16,4 1-31 0,0 1 5 16,-3 5-115-16,3-1 38 0,-4 5-58 0,4 0-16 15,4 4 8-15,0-1-21 0,0 5-117 0,8 1-67 16,-5 0 0-16,9 3 0 0,-5 0 0 15,4 1 0-15,4-1 0 0,4-1 0 16,-4 0 0-16,8 0 0 0,-1-3-39 0,1 0-235 16,3-3-105-16,8-3-245 0,-4 1-439 0,8 0 68 15,-8-2 109-15,11-2 149 0,-3 0 31 16,3-3 35-16,4 0 64 0,4-4 82 0,4 0 39 16</inkml:trace>
          <inkml:trace contextRef="#ctx0" brushRef="#br0" timeOffset="2152.6935">-5938 758 1617 0,'-11'-20'597'0,"-1"3"-9"0,-3 2-37 0,4 3-29 15,-8 2-54-15,4 2-27 0,0 2-63 0,-4 1-35 16,4 4 3-16,15 1-57 0,-34 6-15 16,11 3-46-16,8 3 30 0,-4 3-73 0,4 3-32 15,4 3 6-15,0 1 7 0,-1-2-81 16,9 4-1-16,-1-1-15 0,4-2-40 0,4-2-32 15,3 2 8-15,1-4-36 0,-1-2-15 0,5 0-13 16,3-2-7-16,4-6-11 0,-4 0 5 16,3-2 11-16,-2-4 0 0,2-1 2 0,1-2 18 15,0-5-3-15,0-3 19 0,-4-4 7 0,0-7-8 16,0-1 29-16,-3-3-3 16,-5 4 41-16,1 2 10 0,-1-1 28 0,-3 3 13 15,3 2 24-15,-3 1 9 0,0 3-28 0,-4 11-23 16,8-19-30-16,-8 19 33 0,0 0-36 15,0 0-3-15,0 0 31 0,0 0-46 0,0 0 28 16,11 49-27-16,-7-32-24 0,-4 5 0 0,3 0 0 16,1 1-13-16,0-1-46 0,3 0-41 15,-3-1-31-15,8-2-35 0,-1-3-34 0,-4-3 1 16,9 1-6-16,2-2-31 0,-3-4-4 16,1-2-6-16,2-3-47 0,1-3-72 15,0-3-131-15,-4-3-21 0,4-6-346 0,0-1 75 0,0-6 97 16,-4-3 48-16,0-3 42 15,-4 2 73-15,1 2 47 0</inkml:trace>
          <inkml:trace contextRef="#ctx0" brushRef="#br0" timeOffset="2641.8494">-5584 57 1315 0,'0'-18'527'0,"-3"3"-12"16,3 15-16-16,0-24-25 0,0 24-16 0,0-17-13 15,0 17-71-15,-4-14 0 16,4 14-67-16,0 0-15 0,0 0-3 0,0 0-15 16,0 0-11-16,0 0-17 0,0 0-18 0,0 0-21 15,11 46-40-15,-11-21 60 0,4 4-52 16,0 3-7-16,-4 2-29 0,3 3-14 0,-3 2-22 15,4 3-103-15,0 4 0 0,4-2 0 0,-5 1 0 16,1 1 0-16,7 2 0 0,-7-3 0 16,4 1 0-16,-1-1 0 0,-3-1 0 0,4 0 0 15,-1 0 0-15,-3 0 0 0,0-7 0 16,-1 6 0-16,1-3 0 0,4 4-361 16,-4-6-351-16,-4 3-337 0,3-6 81 0,1 1 41 0,0-2 98 15,-4-2 69-15,4-2 92 0,-1-4 110 16,-3 0-36-16,0 0 72 0</inkml:trace>
        </inkml:traceGroup>
        <inkml:traceGroup>
          <inkml:annotationXML>
            <emma:emma xmlns:emma="http://www.w3.org/2003/04/emma" version="1.0">
              <emma:interpretation id="{FBECF333-F240-4E4B-A222-B2DA4C99F86A}" emma:medium="tactile" emma:mode="ink">
                <msink:context xmlns:msink="http://schemas.microsoft.com/ink/2010/main" type="inkWord" rotatedBoundingBox="27233,2034 30036,2084 30008,3662 27205,3612"/>
              </emma:interpretation>
              <emma:one-of disjunction-type="recognition" id="oneOf1">
                <emma:interpretation id="interp5" emma:lang="en-US" emma:confidence="0.5">
                  <emma:literal>Delis</emma:literal>
                </emma:interpretation>
                <emma:interpretation id="interp6" emma:lang="en-US" emma:confidence="0">
                  <emma:literal>Dols</emma:literal>
                </emma:interpretation>
                <emma:interpretation id="interp7" emma:lang="en-US" emma:confidence="0">
                  <emma:literal>Doris</emma:literal>
                </emma:interpretation>
                <emma:interpretation id="interp8" emma:lang="en-US" emma:confidence="0">
                  <emma:literal>Dl's</emma:literal>
                </emma:interpretation>
                <emma:interpretation id="interp9" emma:lang="en-US" emma:confidence="0">
                  <emma:literal>Dol's</emma:literal>
                </emma:interpretation>
              </emma:one-of>
            </emma:emma>
          </inkml:annotationXML>
          <inkml:trace contextRef="#ctx0" brushRef="#br0" timeOffset="-3198.14">-2 37 2001 0,'0'0'709'0,"7"-13"-48"0,-7 13-70 16,11-11-84-16,-11 11-54 0,8-10-39 15,-8 10-101-15,8-8-121 0,-8 8-131 0,0 0-74 16,0 0-199-16,0 0-469 0,0 0-261 15,11 29 156-15,-11-29 123 0,-11 33 8 0,3-9 53 16,0-1 75-16,-3 4 25 0</inkml:trace>
          <inkml:trace contextRef="#ctx0" brushRef="#br0" timeOffset="-3464.2673">337 775 1428 0,'4'-20'581'0,"-4"20"-67"0,0-22-9 16,0 10-4-16,0 12-35 0,4-23 3 0,-4 23-6 15,0-22 0-15,0 22-44 0,-4-19-1 16,4 19-52-16,0-17-28 0,0 17-13 0,0 0-30 16,4-20-68-16,-4 20 19 0,0 0-79 0,0-13-167 15,0 13 0-15,0 0 0 16,0 0 0-16,0 0 0 0,0 0 0 0,0 0 0 16,7 45 0-16,-7-32 0 0,4 4 0 0,3 0 0 15,-3 2 0-15,4-1 0 0,-1 1 0 16,1 0 0-16,-4-3 0 0,3 3 0 0,1-5 0 15,-1 2 0-15,1-2 0 0,-1 1 0 0,-3-3 0 16,4 0 0-16,-1 0 0 0,-3-2 0 16,3 0 0-16,-7-10 0 0,12 15 0 0,-8-8 0 15,-4-7 0-15,7 10 0 0,-7-10 0 16,0 0 0-16,8 15 0 0,-8-15 0 0,0 0 0 16,7 9 0-16,-7-9 0 0,0 0 0 15,0 0 0-15,0 0 0 0,0 0 0 16,4 10 0-16,-4-10 0 0,0 0 0 0,0 0 0 15,0 0 0-15,0 0 0 0,0 0 0 0,0 0 0 16,0 0 0-16,-23 10 0 0,23-10 0 16,-15 3 0-16,15-3 0 0,-22 5 0 0,10-3 0 15,12-2 0-15,-26 5 0 0,11-2 0 0,0-1 0 16,0 0 0-16,-4 1 0 0,0-3 0 16,0 2 0-16,0-1 0 0,0-1 0 15,-3 0 0-15,3 0 0 0,0 0 0 0,0-1 0 0,0-1 0 16,0-1 0-16,4-1 0 15,0 1 0-15,-4-2 0 0,1-2 0 0,3 0 0 16,3 2 0-16,-3-2 0 0,4 1 0 0,-1-3 0 16,1 1 0-16,0-1 0 0,11 9 0 15,-15-18 0-15,11 8 0 0,-4 0 0 0,8 10 0 16,-7-18 0-16,7 18 0 0,-4-16 0 16,4 16 0-16,0-13 0 0,0 13 0 0,0 0 0 15,8-16 0-15,-8 16 0 0,0 0 0 0,0 0 0 16,22 0 0-16,-22 0 0 0,0 0 0 15,15 16 0-15,-15-16 0 0,12 15 0 0,-9-7 0 16,1 6 0-16,0 0 0 0,0 4 0 0,-8 1 0 16,4-1 0-16,-8 2 0 15,5 2 0-15,-9-2 0 0,1 4 0 0,-4-2 0 16,0 0 0-16,-4 0 0 0,0-2 0 0,0-3 0 16,1-1 0-16,-1 0 0 0,-4-1 0 15,4-5-315-15,0 2-842 0,-3-3 92 0,-1-1 115 16,4-1 123-16,-7-2 16 0,3-3 197 15,1-2 2-15,-5-2 16 0,5 1 71 0,-9-5 18 16</inkml:trace>
          <inkml:trace contextRef="#ctx0" brushRef="#br0" timeOffset="-2623.7965">-270 423 1604 0,'-4'-9'615'0,"4"9"-29"16,-11-19-51-16,3 11 10 0,8 8-48 0,-7-15-54 15,7 15-65-15,-15-9-35 0,15 9-34 0,0 0 17 16,-23 2-37-16,23-2-30 0,-15 11-52 15,7-2 6-15,1 1-37 0,-1 2 1 0,5 1-6 16,-1 2-32-16,0-1-19 0,0 1-43 16,4 0-3-16,0-15 23 0,4 31-86 15,0-14-11-15,0-3 0 0,7 0 0 0,0 2 0 0,0-2 0 16,5-4 0-16,-1 2 0 16,0-2 0-16,0-2 0 0,-4-1 0 0,4-3 0 15,-7 2 0-15,-8-6 0 0,19 5 0 0,-19-5 0 0,0 0 0 16,0 0 0-16,0 0 0 15,0 0 0-15,0 0 0 0,0 0 0 0,0 0 0 16,-46-14 0-16,27 16 0 0,-7-2 0 0,0 3 0 16,-4 4 0-16,-8 2 0 0,-4 2 0 15,1 4 0-15,3 3 0 0,0 4 0 0,-7 8 0 16,4 2 0-16,3 0 0 0,4 7 0 0,4-3 0 16,7-1 0-16,4 0 0 0,4 4 0 15,4-2 0-15,3-1 0 0,5-1 0 0,6 1 0 16,9 0 0-16,14 16 0 0,4-7 0 15,12-2 0-15,-1-5 0 0,8-3 0 16,-3-1 0-16,-5-8 0 0,-3-6 0 0,-1-1 0 16,1-4 0-16,4-1 0 0,3-3 0 15,0 0 0-15,4-3-195 0,0-1-143 0,0 1-156 16,0-5-148-16,4 1-439 0,-11-3 147 0,-1-1 107 16,-3 0 72-16,-4-3 62 0,-8 0 73 15,4-4 100-15,0-3 16 0,-11-1 43 0</inkml:trace>
          <inkml:trace contextRef="#ctx0" brushRef="#br0" timeOffset="-1951.2142">-1288 721 1410 0,'-8'-15'509'0,"8"15"-25"0,0-14-28 16,0 14-39-16,0 0-38 0,0 0-26 0,8-18-13 15,-8 18-15-15,15-4-17 0,-15 4-45 16,30 4 4-16,-19 1-27 0,8 2-10 0,0 5 1 16,4 1-49-16,-1 6 30 0,-7-2-25 0,4 3-10 15,-4 3-14-15,-3 1-17 16,-1 1-10-16,-4-1 7 0,-3 0 11 0,-4 1-18 16,-4 0-47-16,-3 6 37 0,-4-3-103 15,-5 0-44-15,-6-2-56 0,3-4-97 0,-4 0-87 16,1 0-125-16,-16-1-290 0,15-5-379 0,5-4 75 15,-1-2 128-15,0-1 50 0,0-2 81 16,-4-1 45-16,8-6 113 0,0 0 99 0</inkml:trace>
          <inkml:trace contextRef="#ctx0" brushRef="#br0" timeOffset="-1627.6833">-1567 250 1418 0,'-4'-17'601'0,"4"17"-63"16,-4-12-34-16,4 12-43 0,0 0-39 0,0 0-53 15,0 0-9-15,0 0-29 0,0 0-4 16,0 0-32-16,0 0 2 0,0 0-31 15,19 52 18-15,-15-30-64 0,3 4-18 0,1 3-23 16,3 4-33-16,-3 4 26 0,-1 4-49 16,5-4-26-16,-5-2-82 0,4 5-38 0,-7-5-102 15,4 0-77-15,-1-2-88 0,1-5-278 0,-4 4-461 16,-4-1 118-16,0-4 97 0,0-2 67 16,-4 1 94-16,0-4 36 0,-4-2 46 0,1 0 144 15,-1-2-32-15</inkml:trace>
          <inkml:trace contextRef="#ctx0" brushRef="#br0" timeOffset="-1379.3084">-1918 779 1195 0,'-4'-15'532'0,"4"15"-15"15,0 0-43-15,8-19-39 0,-8 19-48 0,11-7-16 16,-11 7 0-16,23-2-46 0,-23 2-18 15,34 9 0-15,-16 1-28 0,1-1 3 0,-4 2-26 16,0 1-28-16,1 2-13 0,-9 2-29 16,4 1-22-16,-7-2-72 0,0 3-33 0,-4-3-84 15,0 2-96-15,-4-2-91 0,-3 7-190 0,-1-6-601 16,-3 1 35-16,-1-2 193 16,-3-1 35-16,0-4 108 0,-4 2 25 0,1-5 77 0,-1 1 23 15,4-3 49-15</inkml:trace>
          <inkml:trace contextRef="#ctx0" brushRef="#br0" timeOffset="-1110.4046">-2163 944 1008 0,'0'0'471'0,"0"0"-36"0,0 0 8 16,0 0-49-16,0 0 16 0,0 0-26 16,0 0-13-16,0 0 3 0,0 0 2 0,0 0 3 15,0 0-11-15,0 0 37 0,0 0-16 0,0 0-36 16,0 0-5-16,-23 22-7 15,23-22-60-15,-22-2-38 0,22 2-2 0,-27-6-64 0,16-2-177 16,-4 0 0-16,3 2 0 0,5-5 0 16,-1 1 0-16,5-1 0 0,3 11 0 15,-8-22 0-15,12 7 0 0,-4 15 0 0,15-28 0 16,0 15 0-16,0-1-164 0,4 7-300 16,4-1-721-16,-5 1 92 0,5 3 141 0,-8 0 87 15,4 1 82-15,-8 1 86 0,-11 2 63 0,27 0 101 16,-27 0 19-16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23:44.779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A445DD-3CEA-47E5-A908-2D30E0A349FA}" emma:medium="tactile" emma:mode="ink">
          <msink:context xmlns:msink="http://schemas.microsoft.com/ink/2010/main" type="inkDrawing" rotatedBoundingBox="20983,3865 24856,3918 24855,3966 20982,3912" semanticType="underline" shapeName="Other">
            <msink:sourceLink direction="with" ref="{B3332562-9EC0-454F-84D1-9578424A38FB}"/>
          </msink:context>
        </emma:interpretation>
      </emma:emma>
    </inkml:annotationXML>
    <inkml:trace contextRef="#ctx0" brushRef="#br0">46 7 1169 0,'-22'-3'425'15,"22"3"-38"-15,-12-3-39 0,12 3-23 0,0 0-15 16,0 0-39-16,-15-2-43 0,15 2-16 16,0 0-2-16,0 0-23 0,0 0-8 0,0 0 0 15,0 0-12-15,0 0 4 0,0 0-50 16,0 0 35-16,61 2-39 0,-35-2 40 0,1 0-73 16,3 0-2-16,7 3-5 0,1-3-3 15,4 1-2-15,-1-1 25 0,12 2-54 16,-4-2-4-16,0 5-2 0,4-5 5 0,3 2 7 15,1 0-16-15,3-1-5 0,16 1 3 0,3 2-13 16,-4-3-13-16,4 2 44 0,-3-1-44 16,-1 2 2-16,4 0-4 0,-3-2 12 0,-16 0 11 15,1-1-41-15,-5 2 9 0,20 0 19 0,-1-2 3 16,-15 1-24-16,1 0 5 0,-5 0 1 16,1-1 4-16,-1-1-12 0,5 0 10 0,-5 2-15 15,5 0 15-15,-5-2-5 0,1 1-3 16,-1-1-10-16,-3 3 8 0,4-4 15 15,-5 1-13-15,1 1 1 0,-4 2 19 0,0-3-17 0,-3 0 5 16,-5 0 5-16,4 0 26 16,-3 0-33-16,-5 0 9 0,5-3-20 0,-1 3 13 15,-3 0-7-15,0 0-9 0,-4 0 1 0,4-1 10 16,-5 2-5-16,1-2 53 0,-3 2-63 16,-1-2 9-16,0 1 1 0,0-2 8 0,-4 4 2 15,1-4-3-15,3 2-10 0,-4 0 6 0,1 2-11 16,3-2 28-16,-4-2-8 0,1 2 24 15,-1 0-23-15,8-1 2 0,-7-1-3 0,-1 2 6 16,4-2 36-16,-3 1-34 0,-1-1-26 16,0 0 39-16,-7 2 0 0,4-2-5 0,-4 2-23 15,-1-1 21-15,-18 1 9 0,27 0 11 16,-12-2 23-16,-15 2-23 0,23 0 10 16,-23 0 28-16,18-1-20 0,-18 1 0 0,16-3-11 15,-16 3 34-15,0 0-41 0,18 0 7 0,-18 0 19 16,0 0-21-16,0 0 2 0,19-1 1 15,-19 1 7-15,0 0-18 0,0 0-15 0,0 0-51 16,15-3-62-16,-15 3-48 0,0 0-129 0,0 0-260 16,0 0-464-16,0 0 67 0,0 0 133 15,0 0 54-15,0 0 51 0,0 0 110 0,0 0 66 16,-45 15 36-16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43.44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-3-14 1389 0,'0'0'546'0,"0"0"-75"0,0-12-52 16,0 12 19-16,0 0-46 0,0 0-24 15,0 0-7-15,0 0-64 0,0 0-8 0,0 44-33 16,0-44-2-16,0 32-3 0,0-15-13 0,0 1-18 16,0 0-23-16,0 3-28 0,0-1 7 15,0 4-7-15,0-1-28 0,0 1-8 16,0 2-5-16,0-1-2 0,0 0-16 0,7 0-5 15,-7 3 5-15,0-3-13 0,0 2-12 16,8 0-39-16,-8-2 28 0,0 0-13 0,0 1-10 16,4-2-27-16,-1 0-24 0,1-1 0 0,0-1 0 15,0 0 0-15,3-5 0 0,-7 0 0 16,8-1 0-16,-8-2 0 0,7 0 0 0,-7-2 0 16,0-12 0-16,8 22 0 0,-8-14 0 15,0-8 0-15,0 18 0 0,0-18 0 0,4 15 0 16,-4-15 0-16,3 12 0 0,-3-12 0 0,4 13 0 15,-4-13 0-15,0 0 0 0,0 0 0 16,4 18 0-16,-4-18 0 0,0 0 0 0,0 0 0 16,0 0 0-16,4 12 0 0,-4-12 0 0,0 0 0 15,0 0 0-15,0 0 0 0,0 0 0 16,0 0-1173-16,0 0 55 0,0 0 158 16,0 0 66-16,0 0 93 0,0 0 74 0,0 0 72 15,0 0 56-15,0 0 36 0,0 0 87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44.72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481 347 1282 0,'8'-26'409'0,"-4"1"-4"16,-4-1-34-16,0 2-20 15,-8 0-11-15,4 1-17 0,-3-8-21 0,-8 5-13 16,0-2 3-16,0 3-23 0,-4-2-3 0,-8 7-15 16,12 3-3-16,-15 3-15 0,11 6-28 15,-7 4-16-15,3 7-12 0,-7 6-11 0,4 5-25 16,-1 10 12-16,-3 4-20 0,-4 18 6 0,8 5-16 15,-8 3-47-15,19-1 4 0,-8-5-11 16,12-4 5-16,3-1-10 0,5 1-5 0,-1-4-21 16,4-3 8-16,4 0-12 0,3-4-6 0,1 0-3 15,7-4 19-15,0-4-21 0,4-3 26 16,3-2-16-16,1-6-2 0,3-4 4 0,8-5 9 16,-11-3-29-16,11-4-20 0,-8-2 13 15,4-6 12-15,-3-3-9 0,3-6 9 16,-4-6-5-16,1-3 11 0,-5-5-21 0,-3 0 3 15,-4-5 7-15,0 1-10 0,-7 3 21 16,-8 0-6-16,0-1-9 0,0 7-14 0,-8-1 11 16,1 0 7-16,-12 3-30 0,-4 3 17 0,1-1-2 15,3 5-18-15,-11 5-7 0,11-1-34 16,-4 8-41-16,8 3-13 0,4 4-45 0,11 0-60 16,-27 11-15-16,12 5-36 0,8 3-30 0,7 5-67 15,0 2-128-15,0 8-31 0,-8 1 3 16,23 5-330-16,0-2 94 0,12 12 51 0,-5-12 52 15,9 8 72-15,-1-11 35 0,-11-7 131 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45.32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-6 414 419 0,'15'0'151'15,"4"-1"-7"-15,-4-3 9 0,-4-1 21 16,-11 5 16-16,23-15 2 0,-23 5-5 0,7-2 20 16,1-1 0-16,-8-3-12 0,0-1 27 0,0 0-17 15,0-1 54-15,0 1-8 0,0 0 30 16,-8-2-33-16,8 3 16 0,-7-4 28 0,-1 1-28 15,1 5 9-15,3 1 27 0,-4-1 17 16,8 2-17-16,0 12-19 0,-15-18-30 0,8 11 0 16,7 7-33-16,0 0-8 0,-15-2-21 0,15 2 11 15,0 0-60-15,-12 27-1 16,12-10 32-16,0 5-17 0,0 3-19 0,0 3-9 16,-7 2-95-16,14 5-31 0,-7 3 0 0,0-1 0 15,4-2 0-15,0 1 0 0,4-1 0 16,3-3 0-16,-4 2 0 0,-7-3 0 0,8-2 0 15,-1-4 0-15,-7-2 0 0,8-2 0 0,-4-3 0 16,0-1 0-16,-1-2 0 0,-3-2 0 16,8 2 0-16,-8-15 0 0,7 19 0 0,-7-19 0 15,0 12 0-15,0-12 0 0,0 0 0 16,0 0 0-16,0 0-8 0,0 0-51 0,0 0-28 16,-7-49 36-16,7 24 10 0,-8-10-31 0,5-8 36 15,-5-4 6-15,4 0 4 16,0-4-15-16,4 1 8 0,-7 2 25 0,-1 1 0 15,8 1 37-15,0 8-22 0,0-2 32 0,0 5 9 16,0 6-27-16,0 1 22 0,8 6-4 16,-8-4-16-16,7 8-13 0,-3 1 28 0,11 4 3 15,0 2-7-15,-7 8-1 0,-8 3-28 16,26 3 31-16,-11 8-18 0,4 2 10 0,-4 4-26 16,0 2 4-16,4 6-42 0,-4 4-5 0,1-1-10 15,-9 1 43-15,-3 1-18 16,0 0-10-16,-4-3-7 0,-4-1 38 0,0-1-3 15,-3-1 16-15,-9-1-21 0,5-1-2 0,-4-4-3 16,0-5 13-16,-4-1-13 0,-4-6-18 16,8 0-8-16,-3-5-48 0,2-2-5 0,16 1-49 15,-30-12-5-15,19 5 3 0,-4-5-57 0,7 2-64 16,1-4-69-16,3 3-115 0,4 11-61 16,-4-21-439-16,4 21 78 0,4-22 66 0,-4 22 85 15,11-13 89-15,4 6 67 0,-7 0 76 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46.99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0 384 1000 0,'19'2'423'0,"-4"1"-19"0,-7 0-28 0,-8-3-2 15,18 4-33-15,-18-4 7 0,23 0-23 0,-23 0 33 16,11-5-84-16,-11 5-13 16,23-12-28-16,-15 3-51 0,3-1 15 0,0 0-21 15,8-3-30-15,-11 1 18 0,-5-6-33 16,9-1-32-16,-9 0-11 0,5-3 19 0,0 0-40 15,-8-2 20-15,0 6-23 0,0-2 7 0,0 3-27 16,0 0 10-16,-8 4 22 0,0 1-9 16,1 2 10-16,-4 1 0 0,11 9 4 0,-15-1-32 15,15 1 23-15,-27 10-16 0,20 2-15 16,-9 3 23-16,5 2-18 0,0 2 10 0,7 3 16 16,-3 2-21-16,7-2-10 0,0 2-8 15,0 2-12-15,7-1 17 0,-3 0 19 16,7 0-39-16,8-3 25 0,-4-2-28 0,-4-2-4 15,12-5-24-15,-8-3-18 0,4-1-25 0,4-3-21 16,3 0 26-16,-3-5-59 0,-8-1-8 16,11-5-5-16,-11 0-12 0,4-4 32 0,0-1-7 15,-8-3 8-15,1-2-1 0,-5-2 24 16,1 2 2-16,-8-3 11 0,0 0 27 0,0 1 44 16,-8-1 85-16,8-1-47 0,-7 2 37 0,7 0 27 15,-8 2-7-15,4 1 41 0,4 14-11 16,-7-23-4-16,3 12-39 0,4 11 13 15,0-14-21-15,0 14-10 0,0 0 3 0,0 0-21 16,0 0 13-16,0 0-5 0,0 0 2 16,0 0-38-16,30 40 8 0,-22-23 2 0,-1 2-12 15,1 1 25-15,-1 0-28 0,5 0 0 16,-5 2 10-16,1-1-28 0,-8-1 5 0,11 0 13 16,-7-5-21-16,0 0 24 0,3-1 12 0,1-4 62 15,-8-10-13-15,0 13 13 0,0-13-95 16,0 0 0-16,0 0 0 0,0 0 0 0,0 0 0 15,0 0 0-15,0 0 0 0,-15-45 0 0,11 27 0 16,0-4 0-16,0-3 0 0,4-3 0 16,0 3 0-16,0 0 0 0,0 1 0 0,0 0 0 15,4 3 0-15,4 2 0 0,-1 0 0 16,1 3 0-16,7 8-16 0,-4 1-271 16,0 3-7-16,8 2-16 0,-19 2-22 0,34 5-111 15,-11 2-95-15,-4 1 3 0,11 0 75 0,-4 2 4 16,-3 1 92-16,11-3 27 0,-12-1 83 15,-3 0 93-15,4 0 130 0,-4-3 80 0,-4 0 58 16,0-2 34-16,-15-2 31 0,19 0-1 16,-19 0 44-16,0 0 13 0,15-7 5 0,-15 7 23 15,0 0-8-15,0 0 18 0,0 0-25 0,-30-25-6 16,18 22-7-16,-10 0-43 0,22 3-1 16,-27 0 3-16,12 4-52 0,-11 4 11 0,11 1-36 15,0 4 0-15,0 3-17 0,3-1-14 16,5 4 10-16,-1 3 1 0,1-2-36 15,7 4 2-15,0-6-41 0,7 4 21 0,-7-2-25 16,15 0-6-16,-7-3-10 0,-1-1-31 0,12-3 15 16,-11-4-17-16,11-3-11 0,-4-2 11 15,7-4 17-15,-7-2 1 0,4-2-3 0,-4-4 2 16,4-2 14-16,4-4-11 0,-12-6 5 0,4-2 5 16,0-2-12-16,-7 1 30 0,-1-4-7 15,-3 3 12-15,0 2 21 0,0 5 25 0,-4-1-22 16,0 2 2-16,0 16-6 0,0-21-9 0,0 21 2 15,0 0 0-15,0 0-10 16,0 0 0-16,0 0-15 0,0 0 25 0,0 0-13 16,-19 42-28-16,26-27-2 0,-7-15-5 0,0 30-42 15,4-14-20-15,0-3-5 0,7 1-18 16,-3-3 8-16,-1 1-18 0,8-2 28 0,-7-2-69 16,11-3 12-16,-4-1 6 0,-4-2 0 0,4-2 12 15,8-2-17-15,-8-2 25 0,4-1 44 16,-4-6-39-16,4-4 34 0,-4-6-8 0,0-3 15 15,4-2 14-15,-12-5 37 0,8 3-28 16,-7-1 29-16,-4 1 25 0,3 0 80 0,1 6 2 16,-1 0 33-16,-7 4 39 0,8 2 7 0,-8 1 5 15,0 2 4-15,0 13-55 0,7-17 16 16,-7 17-9-16,0 0-27 0,0 0 13 16,0 0-21-16,0 0 3 0,0 0-21 0,4 40-15 15,-4-19 18-15,4 6-16 0,0-1-22 16,0 7 7-16,-1 0-41 0,5 1 43 0,-8 0-50 15,7 0-3-15,1-2-3 0,-1 0-82 0,-3-3-7 16,0-5-46-16,7-2 2 0,-3-4-48 16,-8-2-26-16,7-5-57 0,-7-11-48 0,0 15-138 15,0-15 13-15,0 0 22 0,0 0 37 0,0 0 43 16,0 0 46-16,0 0 38 0,0 0 83 16,-49-33 79-16,42 18 73 0,-16-6 35 15,4 2 60-15,1 1 29 0,2 1 59 0,-6 1 15 0,3-2 33 16,4 6 21-16,0 1 5 15,0-3 15-15,3 4 1 0,5 1-16 0,-1 1-21 16,-7 0-12-16,15 8-11 0,-7-12 3 0,7 12-46 16,-4-12 0-16,4 12 0 0,0 0-44 15,11-18 8-15,-11 18-15 0,23-11-5 0,-8 5-9 16,-4 1 1-16,4 1-13 0,8 0-15 16,-4 0 0-16,3-2-8 0,5 2-5 0,-5-4-28 15,5 2-3-15,-5-1-5 0,5 3-2 0,-4-1-14 16,3-1-1-16,-3 1-11 0,-5 0 5 15,-3 3-13-15,1-2 28 0,-5 3-2 16,-11 1-31-16,22-3 21 0,-22 3 0 0,0 0-11 16,0 0 13-16,12 8-10 0,-12-8 21 15,0 0-24-15,-12 26 11 0,12-26 7 0,-7 22 8 16,-1-6-5-16,8 0-8 0,-7-1 3 0,7 0 7 16,-4 2 9-16,4-2-4 0,4 2-17 15,-4-1 7-15,7-1 26 0,1-2-21 0,-1-1 9 16,1-2-6-16,0-2 5 0,3-1-5 0,4 0 5 15,0-3 0-15,-4-2 10 0,4 0-22 16,-15-2 27-16,27-2-15 0,-12-2 8 0,-8-3-5 16,9-2 22-16,-9 0 9 0,-7-6-24 15,8 0 39-15,-8 2-16 0,3-3-7 16,5 1 33-16,-8 15 10 0,-8-28-46 0,8 28 8 16,-11-20 0-16,11 13 20 0,0 7-53 0,-15-11 7 15,15 11-69-15,0 0-43 0,0 0-47 16,0 0-55-16,-34 19-73 0,34-10-222 0,0-9-428 15,-7 16-12-15,7-16 151 0,0 18 48 16,0-18 41-16,7 15 49 0,-7-15 107 0,8 10 77 16,-8-10-2-16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47.65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-2 206 1428 0,'0'-15'481'0,"8"-1"-10"15,-8 4 5-15,7 0-51 16,-7 12-46-16,8-13-31 0,-8 13-8 0,7-10-32 15,-7 10-37-15,11-5-30 0,-11 5-3 0,0 0-29 16,31 17-42-16,-24-4-11 0,12 3 5 16,-11 2-20-16,7 4-21 0,4 4-10 0,-4 5-25 15,7-2 2-15,-3 3-33 0,-4 1-8 16,4-7 7-16,-4 1-1 0,0-3-11 0,-3 0-3 16,-5-4-20-16,1-3 10 0,-1-4 3 0,1-1 17 15,-8-12 45-15,0 16-6 0,0-16 15 16,0 0 6-16,0 0-6 0,0 0 16 0,0 0-3 15,0 0 10-15,0 0-2 0,-8-56-44 0,8 35 9 16,0 1-88-16,0-5 0 16,0-1 0-16,0 1 0 0,8 3 0 0,-8-2 0 15,7 4 0-15,-3 0 0 0,11 3 0 0,-7 2 0 16,7 3 0-16,-4 2 0 0,4 3 0 16,0-2 0-16,0 5-3 0,4 4-89 0,-4 0-49 15,-15 0-28-15,34 3 5 0,-19-3 21 0,0 0 15 16,4 1-5-16,-19-1 18 0,30-4 20 15,-18 2 13-15,3-4 31 0,0 2 0 0,-4-3 20 16,-3-1 3-16,7-1 12 0,-15 9 6 16,7-22 2-16,-7 10 11 0,0-1 28 0,0 13-18 15,0-26 35-15,-7 11 14 0,-8 0 2 16,0 1 10-16,3 1 13 0,-3 3 10 16,-4-1 8-16,12 4-43 0,-8 0 12 0,0 2-13 15,15 5-15-15,-19 0 16 0,19 0-26 0,-23 6 15 16,8 3 0-16,8 1-33 0,3 3 18 15,4 2-8-15,0 2 5 0,0 0-33 0,7 5 21 16,5-2-24-16,3 2 21 0,0 0-26 0,4 0-15 16,-4 2-23-16,7-4 8 0,-3 2-11 15,8 0 0-15,3 2-25 0,-11-5-3 0,11 3 3 16,-4-4-3-16,-3-1 34 0,3 1-11 0,-11-4-2 16,0-2 10-16,4 1-11 0,-11-2 9 15,-8 0-1-15,7 0 21 0,-7-11-3 16,-7 22 1-16,-1-11 4 0,-7 3-2 0,-4-4 15 15,4 2 0-15,-4-2-38 0,4 0-62 16,0 0-17-16,-11-2-13 0,11-1-121 0,0-7-256 16,3 5-419-16,-10-1 23 0,3-2 150 15,11-1 16-15,8-1 120 0,-34 0 21 0,34 0 79 16,-15-3 70-16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50.74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1507 0 1241 0,'0'0'494'0,"0"0"-54"15,0 0-38-15,0 0-26 0,-30 6-56 16,11 10 28-16,-4 3-71 0,5 9-39 16,-24 16 3-16,4 7-19 0,-3 4-12 0,-8 14-26 15,0 0-27-15,7 0-4 0,1-10-4 0,-1 2-11 16,9-1-43-16,-16 13-11 0,15-12 8 15,-4 1-10-15,4-2-9 0,0-1 2 0,-4-3-31 16,4 1 7-16,-7-3-15 0,7-2 18 0,4 1 0 16,-4-2-3-16,0 1-13 0,-8-3-15 15,8-2 18-15,-3-3-20 0,3 0 15 0,11-7-6 16,-3-6-14-16,3-1-6 0,4 0-3 16,-3 3 4-16,-5-3-11 0,5-1 18 15,-5-2 15-15,5 0-7 0,3-4 25 0,4 1-28 16,-4-4 0-16,4-3 5 0,7-1 3 0,-7-3-11 15,4 2 3-15,3-5-7 0,1 0 7 16,-8 0 5-16,15-10 8 0,-8 14 12 0,-3-6-9 16,11-8-6-16,-8 12 28 0,8-12 3 15,-7 7-7-15,7-7-24 0,-8 8 5 0,8-8 1 16,0 0 12-16,-15 7-18 0,15-7-12 0,0 0 17 16,0 0-12-16,0 0-19 0,-11 9-14 15,11-9 12-15,0 0 13 0,0 0-16 0,0 0 19 16,-8 6-29-16,8-6-28 0,0 0 3 0,0 0-26 15,0 0 26-15,0 0-21 16,0 0-25-16,0 0-19 0,0 0-9 0,0 0 33 16,0 0-16-16,0 0 6 0,0 0 7 0,0 0 15 15,0 0 6-15,0 0 7 0,0 0 6 16,0 0 7-16,0 0-7 0,0 0-1 0,0 0 16 16,0 0-3-16,0 0 21 0,0 0 5 0,0 0 2 15,0 0 8-15,0 0 13 0,0 0-7 16,0 0-17-16,0 0 17 0,0 0-4 0,0 0 57 15,0 0-61-15,0 0-3 0,0 0-5 16,0 0 10-16,0 0 36 0,0 0-31 0,0 0-15 16,0 0-5-16,0 0 23 0,0 0 43 0,0 0-43 15,0 0-44-15,0 0 49 16,0 0-26-16,0 0 13 0,0 0 5 0,0 0-15 0,0 0-2 16,0 0 7-16,0 0 28 0,0 0-23 15,0 0-26-15,0 0 11 0,0 0-5 16,0 0 17-16,0 0-12 0,0 0 18 0,0 0 0 15,0 0-31-15,0 0 58 0,0 0-24 0,0 0-22 16,0 0 24-16,0 0 0 0,0 0 46 16,0 0-16-16,0 0-2 0,-15-25 31 0,15 25-3 15,0 0 8-15,-7-10 18 0,7 10-39 16,0 0 44-16,-12-6-36 0,12 6 23 0,0 0-39 16,0 0 32-16,-7-9-19 0,7 9 6 15,0 0-11-15,0 0-30 0,0 0 2 0,0 0 33 16,0 0-17-16,0 0-8 0,0 0 12 15,0 0 29-15,0 0 0 0,26 22-29 0,-11-14-27 16,-7 2 5-16,-1 2-26 0,-3 0 0 16,11 2 0-16,-7 1 0 0,7-1 0 0,-4 2 0 15,4 1 0-15,-7 0 0 0,7-1 0 0,-4 2 0 16,4 0 0-16,0-1 0 0,4 4 0 16,-4 1 0-16,0-2 0 0,-3 1 0 0,3 1 0 15,0 0 0-15,4 0 0 0,-12 2 0 0,8 2 0 16,0-4 0-16,-3 3 0 15,3-3 0-15,-8 0 0 0,8 0 0 0,-3-4 0 16,-5 2 0-16,8 1 0 0,-7-1 0 0,3-2 0 16,-3 1 0-16,7 0 0 0,-8-3 0 15,1 3 0-15,3-2 0 0,4 0 0 0,-7 0 0 16,7-2 0-16,-4 0 0 0,-3 0 0 16,-1 2 0-16,8-2 0 0,-7 1 0 0,3-1 0 15,-3-2 0-15,7 3 0 0,-8-4 0 0,5 1 0 16,-5-3 0-16,1 4 0 0,-1-2 0 15,1 1 0-15,-1-1 0 0,1-1 0 0,-4 0 0 16,3 2 0-16,1-1 0 0,-1-2 0 0,1 2 0 16,-1-2 0-16,5 2 0 0,-5-2 0 15,1 2 0-15,-1 0 0 0,1-2 0 16,-1 3 0-16,5-3 0 0,-5 2 0 0,1 0 0 16,-1 4 0-16,1-3 0 0,3 0 0 15,-3-1 0-15,-1 2 0 0,1-3 0 0,-1 1 0 16,1 1 0-16,3-2 0 0,-3 1 0 0,-1 0 0 15,1-2 0-15,-8 2 0 0,7 0 0 16,1-2 0-16,0 2 0 0,-5-2 0 0,5-1 0 16,-1 2 0-16,-7-1 0 0,8 0 0 0,-1 0 0 15,1 1 0-15,-8-11 0 16,8 16 0-16,-5-6 0 0,5 0 0 0,-8-10 0 0,15 19 0 16,-7-8 0-16,-8 0 0 0,7 0 0 15,4-1 0-15,-3 2 0 0,-8-2 0 0,15 0 0 16,-15 2 0-16,8 0 0 0,3-2 0 15,-4 2 0-15,1-3 0 0,-1 3 0 0,1 0 0 16,0-2 0-16,3 0 0 0,-4 0 0 16,1 0 0-16,-8 1 0 0,15 0 0 0,-7 0 0 15,-1-1 0-15,-3-2 0 0,3 3 0 0,1-4 0 16,0 4 0-16,7-3 0 0,-8 3 0 16,-3-3 0-16,3 0 0 0,-7-8 0 0,16 12 0 15,-16-12 0-15,7 10 0 0,-7-10 0 0,11 6 0 16,-11-6-274-16,0 0-942 0,15 3 141 15,-15-3 97-15,0 0 123 0,0 0 115 16,0 0 31-16,16 1 97 0,-16-1 42 0,0 0 53 16,0 0 76-16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6:58:18.16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C4D01A1-04C3-4830-ACE6-063C9A19B209}" emma:medium="tactile" emma:mode="ink">
          <msink:context xmlns:msink="http://schemas.microsoft.com/ink/2010/main" type="inkDrawing" rotatedBoundingBox="4495,4392 5117,7068 4564,7197 3943,4520" semanticType="callout" shapeName="Other">
            <msink:sourceLink direction="with" ref="{095537CD-CF86-4475-A90D-2AA9DE37C745}"/>
          </msink:context>
        </emma:interpretation>
      </emma:emma>
    </inkml:annotationXML>
    <inkml:trace contextRef="#ctx0" brushRef="#br0">275 0 939 0,'0'0'376'16,"0"0"-25"-16,0 0-24 0,0 0-14 0,0 0-19 15,0 0-20-15,0 0 5 0,0 0-3 16,-15 38-9-16,8-21-19 0,-1 4-28 15,-11 6 16-15,12 0-24 0,-1 4 3 0,-11 3-33 0,4 7 12 16,0 1-35-16,0-1-16 0,-4 14 1 16,4 1-9-16,-4-6-13 0,4 9-12 15,0 1-4-15,0 0-8 0,4-10-17 16,3-4-19-16,1 3 7 0,-1-1 15 0,0-2-7 16,8 2-3-16,0 0 11 0,-7-2-16 0,7 2-8 15,0-2-9-15,0-7-9 0,7 7 19 16,-7-7-3-16,0 6-19 0,8-1 12 0,0-5-1 15,-1 2-10-15,-3-1 18 0,3-6 2 0,1 0-22 16,7 3 25-16,-7 1-16 0,3-2-2 16,4 2 3-16,0-7 7 0,-7 4 34 15,7 1-24-15,3 0-17 0,-10-7 5 0,7-1-16 16,0 7 16-16,-3-6 12 0,3 5-32 16,0-8 2-16,4 3-36 0,-4 3 0 0,3 0 0 15,-2 0 0-15,2-1 0 0,-2-6 0 16,6 2 0-16,-11-1 0 0,12 2 0 0,-8-2 0 15,0-2 0-15,12-1 0 0,-16 0 0 0,12 2 0 16,-8-2 0-16,4-2 0 0,-4-1 0 16,7-1 0-16,-7 0 0 0,4 0 0 0,-4-2 0 15,-3-1 0-15,3-1 0 0,0-1 0 0,-4-2 0 16,4 2 0-16,-7-5 0 0,7 6 0 16,-8-5 0-16,5 0 0 0,-5-3 0 0,1 2 0 15,-1-2 0-15,-7-7 0 0,15 13 0 16,-11-7 0-16,-4-6 0 0,15 10 0 0,-15-10 0 15,8 7 0-15,-8-7 0 0,0 0 0 16,0 0 0-16,15 3 0 0,-15-3 0 0,0 0-569 16,0 0-577-16,0 0 101 0,0 0 152 15,0 0 79-15,0 0 69 0,0 0 56 0,0 0 73 16,0 0 50-16,0 0 23 0,4-26 116 0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51.95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4 6 1036 0,'0'0'389'0,"-8"-10"-38"0,8 10-23 15,0 0-34-15,0 0-13 0,0 0-14 0,0 0 4 16,0 0-35-16,0 0-27 0,0 0 4 16,0 0-6-16,0 0-15 0,0 0-18 0,0 0 11 15,34 18-9-15,-34-18-25 0,7 11 5 0,1-4-28 16,0 3 18-16,-1 0-31 0,4 4-7 15,-3-2 12-15,-1 0-12 0,1 3 15 16,7 0-6-16,-4 0-40 0,-3 2 8 0,7 0 4 16,-7-2 1-16,10 0 10 0,-10 3-16 15,7 0-10-15,0-1-2 0,-4 1-3 0,5-3-23 16,-9 3-2-16,1-3 20 0,7 1 7 0,-4 1-43 16,-3 0 13-16,7 0-5 0,-4-2 21 15,-3 1-14-15,7-1-20 0,-8-1 13 0,1 0 13 16,3-1-6-16,-3-4-10 0,-1 3 3 15,1-2 5-15,-8-10-28 0,7 17 10 0,1-10 10 16,-8-7-17-16,11 14-6 0,-11-14 21 0,8 10-19 16,-8-10-4-16,7 9-3 15,-7-9 0-15,0 9 21 0,0-9-59 0,0 0-49 0,8 12-49 16,-8-12-35-16,0 0-98 0,7 13-209 16,-7-13-495-16,0 0 11 0,0 0 84 15,0 0 172-15,0 0-29 0,0 0 103 0,0 0 84 16,-15 17 21-16,15-17 89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56.54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36 129 1484 0,'0'0'507'0,"0"-16"-36"0,0 16-67 16,-7-13-22-16,7 13-24 0,0 0-23 0,-8-19-40 15,8 19 20-15,0-12-31 0,0 12-8 16,-7-12-7-16,7 12-44 0,0 0-2 0,0 0-18 15,0-17-41-15,0 17-1 0,0 0-17 16,-8-12-5-16,8 12-46 0,0 0 20 16,0 0-38-16,0 0 38 0,0-15-38 0,0 15 12 15,0 0-4-15,0 0-24 0,0 0 24 16,0 0-44-16,0 0 12 0,-7-14 6 0,7 14 8 16,0 0-16-16,0 0-20 0,0 0-3 0,0 0-15 15,0 0 7-15,0 0-22 0,0 0 19 16,0 0-4-16,0 0 8 0,0 0 12 0,0 0 0 15,0 0-33-15,0 0 41 0,7 57-36 16,1-34 24-16,-8 2 1 0,0 3 9 0,7 5-14 16,-7 2 1-16,0 1-13 0,8 1 5 0,-8 1 5 15,7-2-5-15,-7 0-18 0,0 1 0 16,8-4 0-16,-4 2 0 0,0-3 0 16,-4-1 0-16,3 1 0 0,-3-6 0 0,8-1 0 15,-8 1 0-15,0 0 0 0,0-3 0 16,7-1 0-16,-7 2 0 0,0-3 0 0,8-1 0 15,-8-2 0-15,0-2 0 0,0 2 0 16,0-3 0-16,0 0 0 0,0-15 0 0,8 22-100 16,-8-22-49-16,0 14-66 0,0-14-71 0,0 0-121 15,7 10-164-15,-7-10-484 0,0 0 82 16,0 0 108-16,0 0 74 0,0 0 116 0,-7-50 30 16,7 34 122-16,-8-6 6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57.06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-1 191 1205 0,'0'-28'445'0,"7"4"11"15,-7 2-28-15,8 4-80 0,-1 0 5 16,9 2-41-16,-5 0 18 0,4 3-56 0,4 2-20 16,-4 1-19-16,8 0-30 0,3 6 5 0,4 4-18 15,-4 2 5-15,1 5-46 0,3 1-18 16,4 7-2-16,-8 6-34 0,-3 3 16 0,3 4-14 15,-11-3-14-15,-7 4-6 0,0 0-5 16,-1-5-25-16,-7 3 0 0,-7-1-6 16,-9 1 21-16,5 0-5 0,-4 1-8 0,-8-6-10 15,-3 2 0-15,11-4-5 0,-8-1 15 16,-3-5 8-16,7-4-3 0,4-2-10 0,-8 0 29 16,12-4-6-16,-4-1-23 0,15-3-8 0,-26 0 11 15,26 0 7-15,-23-4-5 0,23 4-17 16,-15-3-4-16,15 3-7 0,0 0 13 0,-11-9-5 15,11 9-11-15,0 0-20 0,0 0 11 16,0 0-4-16,0 0 27 0,0 0-27 0,52 12 4 16,-29-5 19-16,-4 1-19 0,3 6-14 15,5 0 18-15,3 6-2 0,4 0 31 16,-4 0-42-16,4 2 26 0,-8 1-30 0,8 4-16 16,-11-4 31-16,3 1 2 0,-3 4-10 0,0-6 11 15,-4 0-11-15,-1-2 23 0,-3 0-33 16,1-1 25-16,-9-1-2 0,8 0 10 0,-3-4-30 15,-5-2 37-15,1 2 4 0,-1-3-19 16,1 2 6-16,-5-4 12 0,-3-9-20 0,8 15 28 16,-8-15-28-16,8 11-7 0,-8-11-78 0,0 0-41 15,0 0-94-15,0 0-90 0,0 0-383 16,0 0-439-16,0 0 103 0,0 0 105 0,0 0 115 16,0 0 33-16,0 0 113 0,0 0 77 15,0-48 13-15,7 36 114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57.90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16 535 1213 0,'-15'17'484'0,"15"-8"-83"0,0-9-27 16,0 15-33-16,0-15-14 0,0 0-14 16,0 22-40-16,7-17 4 0,-7-5-24 0,27 10-27 15,-12-10-19-15,3 0-2 0,-2 0-29 16,10-4-4-16,-3 1-49 0,7-5 5 0,-11 1-8 15,7-4-7-15,-3 1-24 0,-8-2 34 16,4-4-36-16,-4-1-3 0,0-2-27 0,-8 1-1 16,-3 3 6-16,0-3-1 0,-8 3-25 0,0 1-21 15,-3-1-2-15,-1 4 18 16,-7 0-16-16,8 5 13 0,7 6-5 0,-34-2-10 0,19 4 33 16,-4 6-18-16,4 2 0 0,3 4-12 15,-3 4-14-15,0 4-4 0,0 6 9 16,11-7 14-16,4 1-24 0,0 2 3 0,0 2 16 15,4-4-11-15,11 2 5 0,0-2-15 0,0-2-3 16,4-1 19-16,0-1-22 0,4-7 1 16,-1 0 2-16,5-4-10 0,-5-1-2 0,-3-5-36 15,4-1 15-15,-4-3 7 0,3-4 4 16,1-3-73-16,-4-6 1 0,0-6 0 0,-4-4-25 16,0-12 49-16,-4-1-2 0,-3-8-4 0,-1-2 2 15,-7-1 26-15,0-2-11 0,0 1 42 16,0 1 40-16,-4 4 54 0,1 8 5 0,-1 3 41 15,0 2 1-15,0 2 35 0,-3 6-13 16,7 2 5-16,-8 7-17 0,8-2-19 16,0 6 3-16,0 12-15 0,0 0 5 0,0 0-16 15,0 0 16-15,0 0 13 0,0 0-6 0,-7 50-15 16,14-16 34-16,-7 6-16 0,8 4 0 16,-1 7-41-16,-3 0 21 0,0 17-26 0,3-11-13 15,-7-8-5-15,4 0 3 0,4-3 7 16,-8 1-48-16,7-12-8 0,-7 0 0 0,0-8 0 15,8-1-11-15,-8-2-117 0,0-6-61 0,7-1-77 16,-3-4-123-16,0 0-272 0,7 0-409 16,-3-6 113-16,7 2 51 0,-4-3 112 0,0-2 85 15,1 0 67-15,3-2 61 0,0 1 61 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58.67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209 195 1607 0,'-19'-9'658'0,"4"3"-62"15,0-1-45-15,-4 4-19 0,4 1-66 0,15 2-59 16,-34 0-33-16,19 5-29 0,4 2-51 16,-12 3-5-16,15 2-68 0,-3 1 4 0,0 2-30 15,7 1-19-15,-4-2-43 0,8 2-5 16,0-16 0-16,0 31 13 0,8-18-10 15,-1 0-29-15,5-1-38 0,-5-3-31 0,1 1-20 16,11-3 2-16,-4-3-32 0,-8-1-1 16,-7-3-16-16,31 0 29 0,-31 0-13 0,18-12 11 15,-3 2-9-15,-3-6 27 0,-5-3-42 0,-7-4 28 16,8-1-15-16,-1 0 3 0,-7 0 30 16,0 4 3-16,8 1 36 0,-8 3 20 0,0 1-17 15,0 15 7-15,0-25-29 0,0 25 14 0,7-14-16 16,-7 14-2-16,0 0-13 0,0 0 28 15,0 0-28-15,0 0 8 0,8 41-26 16,-8-26 0-16,4-1 0 0,3 3-77 16,-7-3-5-16,8 4-49 0,-1-4-10 0,1-1-25 15,3 0-31-15,-3-3-21 0,-1-1 3 0,8-3-20 16,-7 1 2-16,-8-7 33 0,19 2 6 16,-19-2 22-16,15-7 21 0,-8-1 23 0,5-4 39 15,-1-5 20-15,-7-3 38 0,3-2 28 0,9-7 24 16,-9-2 33-16,-3 6 22 0,0-1 63 15,3 3 29-15,-3 2 24 0,-4 4 8 0,0 2 25 16,7 1-28-16,-7 3 1 0,0 11-17 16,8-13-40-16,-8 13-3 0,0 0-10 0,0 0-5 15,0 0 26-15,8 46-134 0,-8-27 18 16,0 5 11-16,7 4-6 0,-3-2-22 16,0 3 12-16,-1-1-13 0,-3-1 6 0,4 1-50 15,0-3-1-15,-4-1-65 0,7-4-46 0,-7-1-23 16,8-5-33-16,-8-4-18 0,0-10-79 15,0 17-39-15,0-17-79 0,0 0-100 0,0 0-28 16,0 0-330-16,0 0 68 0,0 0 68 0,0 0 63 16,-34-41 134-16,19 26-26 0,-8-7 66 15,-3 2 325-15,11 1 421 0,-4-3 58 0,4 6 46 16,0 3 11-16,0 2 7 0,3-1 0 0,5 2 10 16,-1 1-56-16,8 9-10 15,-11-13-36-15,11 13-5 0,-4-11 0 0,4 11-23 16,0 0 2-16,0 0-45 0,23-15-24 15,-8 12-13-15,0-1-2 0,4 4-28 0,4-4-8 16,3 3-18-16,8 1-43 0,0-2-69 0,4 1-29 16,-5-1-30-16,-2 2-54 0,-5 0-23 15,0 2-77-15,5-2-113 0,-13 0-115 0,5 0-376 16,-4 1 47-16,-4-1 96 0,0-3 108 0,-15 3 7 16,19-5 32-16,-19 5 45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58.85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-1-6 921 0,'0'0'422'0,"0"0"24"15,4-12 17-15,-4 12-43 0,0 0-29 16,0 0-53-16,0 0-7 0,0 0-24 0,0 0-3 16,0 0 11-16,0 0-51 0,0 0-16 15,8 47 5-15,-8-27-20 0,0 2-35 0,0 2-9 16,7-2-20-16,-7 2-10 0,0 2-6 0,8-4-20 16,-8 2-12-16,0-6-37 0,7 1-74 15,-7-2-79-15,4-2-61 0,0-2-75 0,-1 0-161 16,-3-13-517-16,8 14-16 0,-8-14 62 0,0 0 100 15,8 5 110-15,-8-5 18 0,0 0 87 16,0 0 4-16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58.99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0 13 1459 0,'0'0'417'16,"0"-13"-41"-16,0 13-74 0,0 0-95 0,0 0-89 15,0 0-215-15,0 0-167 0,0 0-373 16,0 0 38-16,0 0 118 0,0 0-6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0:59.32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155 22 1469 0,'0'0'545'0,"-27"-20"-20"0,27 20-70 16,-19 2-37-16,19-2-24 0,-30 8-64 0,19-1-13 15,-4 5-38-15,0-2-33 0,0 4 23 16,11 3-80-16,-4-3-20 0,1 5-8 0,3-4-12 16,4 1-1-16,0-16-22 0,8 28-8 0,-5-16-11 15,9 0-5-15,3 0-7 0,-4-4-26 16,4-4 21-16,0 3-18 0,4-5-1 0,0-1 19 15,-8-1-13-15,-11 0-13 0,34-5 17 0,-26-2-19 16,7-3 17-16,-8-1-2 16,1-2-31-16,-4 0 10 0,-4-1 34 0,0 14-41 15,-4-33-16-15,0 18-25 0,-7 0-54 16,-4-1-59-16,3 0-116 0,-10 3-68 0,7 5-210 16,0 1-489-16,-4 2 41 0,4-2 102 0,7 3 93 15,8 4 48-15,-19-8 84 0,19 8 65 16,-15-3 28-16,15 3 79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00.37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0 529 1318 0,'0'0'443'0,"23"9"-19"0,-23-9-63 16,7 18-18-16,-3-4-33 0,4 0-23 15,-1 2-16-15,-7 6-20 0,12-3-28 0,-9 3-29 16,5 1 1-16,-1-1-6 0,-3 1-40 16,4-1-16-16,-1-2-8 0,-7-2-12 0,12 0-11 15,-12-5 3-15,3 1 31 0,-3-14 12 0,4 17 1 16,-4-17-1-16,4 12 19 0,-4-12-14 16,0 0 8-16,0 0-22 0,0 0 9 0,0 0-12 15,0 0-11-15,0 0-20 0,0 0 13 16,-8-56-21-16,12 38-25 0,-4-6 7 15,4 0-10-15,3-1-35 0,-3 2 22 0,4 2-5 16,-8 0-2-16,7 5-29 0,1-2 16 0,-4 5-16 16,3 1-14-16,1 4-6 0,-8 8 12 15,15-6-1-15,-15 6 9 0,0 0 1 0,19 14-4 16,-12-5-17-16,-3 3 18 0,0 3-36 16,3-2-7-16,1 3-37 0,-1-1-27 0,1 3-39 15,3 0-21-15,-3-3-12 0,-1 2-56 0,8-5 4 16,0 3-35-16,-3-6-13 0,3 0-41 15,4-1-34-15,-4-3-12 0,7-1 13 16,-3-2-3-16,11-4 31 0,-11 0 43 0,11-3 36 16,-3-5 67-16,-4-2 79 0,-5-3 62 15,5 2 61-15,-8 0 48 0,-4-3 34 0,-3 1 26 16,3 2 22-16,-7-3 24 0,0 5 40 0,-4 11-10 16,-4-22-22-16,4 22-4 0,-8-19-12 15,8 19-10-15,-22-13-21 0,18 12-26 0,4 1 14 16,-23-2-47-16,23 2-2 0,-22 10 5 0,11-3-26 15,-5 1 5-15,9 4-12 0,-1 0-16 16,5 0 16-16,-5 2-6 0,4-2-12 0,4-12 7 16,4 30-28-16,-4-19-10 0,8 2 0 15,-5-2 23-15,5 0-5 0,7-4 5 16,-4-1-21-16,1-1-15 0,-1-1 11 0,-11-4-6 16,30 0 10-16,-11-6 3 0,-8 1-15 0,4-5 12 15,-7 2-12-15,7-8-5 0,-4 4-1 16,-3-1-9-16,-1-1 17 0,-3 2-2 0,0 0 17 15,-4 12 1-15,7-16-19 0,-7 16-12 16,8-12-2-16,-8 12 14 0,0 0-14 0,0 0-9 16,0 0 6-16,0 0-5 0,0 0 12 0,0 0-17 15,0 35-34-15,0-35-23 16,8 23-30-16,-5-15 9 0,1 3-45 0,4 0 20 0,-5-1-20 16,5-1-16-16,-1-1 3 0,5-2-23 0,3 2 0 15,0-5-26-15,0 1 5 16,0-1 16-16,-4-2-34 0,-11-1 3 0,34-4 33 15,-22-2-12-15,-1-3 17 0,4 0 16 0,-7-4 18 16,3-4 17-16,-4-2 1 0,1-4 20 16,-8-5-13-16,8-4 39 0,-5-3-18 0,-3 2 27 15,-3-5 32-15,-5 2 33 0,8-8 71 0,-8 5 39 16,8-5 39-16,-7 0 32 0,3 5 37 16,0 1-11-16,1 2 23 0,-1 2 18 0,0 2 37 15,-3 6-22-15,7 1-5 0,0 4-15 16,-8 1 8-16,8 6-21 0,0-2-4 0,0 16-14 15,0-23-53-15,0 23-1 0,0 0-10 16,0 0 47-16,0 0-60 0,0 0 50 16,0 0-19-16,0 0-25 0,8 45-3 0,-1-20 10 15,-3 5-12-15,0 5-131 0,-1 1 0 0,5 8 0 16,-4 4 0-16,-1 2 0 0,5-4 0 16,0 2 0-16,-5 1 0 0,5-2 0 0,-4 0 0 15,3 1 0-15,1-3 0 0,-4-3 0 0,3 0 0 16,1 0 0-16,-1 1-213 0,1-8-982 15,-1-2 130-15,-3-1 97 0,4-7 103 0,-8-1 56 16,7 0 103-16,-7-5 63 0,0 0 44 0,-7-1 146 16,7-2-48-16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01.94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-3 32 1643 0,'0'-22'568'0,"0"22"16"0,0-15-47 0,0 15-50 16,0 0-63-16,0 0-22 0,0 0-15 15,0 0-3-15,0 0-64 0,0 0 2 0,0 0-40 16,0 0 7-16,0 66-28 0,7-40 18 16,-7 6-61-16,8 1-21 0,0 11 28 0,-1 2-53 15,-3 5-32-15,3 14-70 0,1-8-70 0,-8-7 0 16,7 1 0-16,-7 0 0 0,8-4 0 15,0 1 0-15,-5-3 0 0,1-8 0 0,0-2 0 16,3-2 0-16,-7-7 0 0,0-2 0 0,8-2 0 16,-8-3 0-16,0-4 0 15,0-1 0-15,0-14 0 0,7 21 0 0,-7-21-159 16,0 14-568-16,0-14-430 0,8 10 107 0,-8-10 85 16,8 7 151-16,-8-7 29 0,0 0 122 15,11 5 51-15,-11-5 36 0,0 0 51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6:58:19.33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BB68B2A-A1C2-45AF-B0FD-5899354EE551}" emma:medium="tactile" emma:mode="ink">
          <msink:context xmlns:msink="http://schemas.microsoft.com/ink/2010/main" type="inkDrawing" rotatedBoundingBox="13496,4246 13605,7061 13209,7076 13100,4262" semanticType="verticalRange" shapeName="Other">
            <msink:sourceLink direction="with" ref="{E23BF56F-5310-418C-B9B3-A1D4FAD14356}"/>
          </msink:context>
        </emma:interpretation>
      </emma:emma>
    </inkml:annotationXML>
    <inkml:trace contextRef="#ctx0" brushRef="#br0">0 0 1123 0,'0'0'384'0,"0"0"-28"0,0 0-3 0,0 0-41 16,0 0 3-16,0 0-20 0,0 0-24 0,0 0 28 16,0 0-55-16,15 49-4 0,-8-36-40 15,1 4-16-15,-1 2 6 0,5 3-6 0,-1-2-25 16,-7 5-19-16,11 4-12 0,-8 0 0 16,5 1-15-16,-1 3 28 0,0 5-36 15,-3 3 7-15,11-1-25 0,-8 1 6 0,0 2 4 16,4-2 3-16,-3 3-13 0,3 16 15 0,0-12-48 15,0-4 7-15,-7 2-7 0,3-1-10 16,-4-1 17-16,5 0-33 0,-1 0 3 0,-3 2 17 16,3-2 11-16,-4 0-25 0,1-1-11 15,-4 1 12-15,3-1 9 0,1-6-8 0,-4 5-3 16,-1-7 8-16,5 1-18 0,-1 0-2 0,1-2 9 16,-4 0-14-16,3-1-4 0,-3-1 17 15,0 1 6-15,3-3-52 0,-7 1 32 0,0-4-5 16,8 1 13-16,-8 1 16 0,0-2-22 0,0 2-17 15,0 0 6-15,0-3 29 16,0 3-6-16,-8 3 1 0,8-1 9 0,-3 0-19 16,-1 0 29-16,0-1-26 0,-4 1-8 0,1 1 8 15,-1-1-7-15,1 1 9 0,-1-2 6 16,5-1-23-16,-9 2-6 0,5-2 42 0,-5 1-29 16,5-1 5-16,-1 0 9 0,5 1-1 0,-9-2-33 15,8-1-6-15,-11-1 34 0,15-5-17 16,-7 2 12-16,-1 0-13 0,-3-1-41 0,7 0 26 15,-7 2 53-15,3-2-25 0,1 0-21 0,-1 0 26 16,4 0-5-16,-3-4-5 16,-1 2 18-16,1-5-49 0,-1 1 31 0,8-4 0 15,-7-1-11-15,3 0-33 0,4-11-20 0,-8 19-26 16,5-10-48-16,3-9-49 0,0 0-79 16,-8 10-60-16,8-10-245 0,0 0-450 0,0 0 73 15,0 0 91-15,0 0 96 0,-26-16 67 16,26 16 93-16,-23-16 7 0,4 6 89 0,0 0-2 15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02.30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90 3 1676 0,'0'0'543'0,"-8"-5"-54"0,8 5-21 0,-19 0-33 15,19 0-18-15,-22 10-38 0,14 0-56 16,0 2-26-16,1 4-21 0,3-1-38 0,-3 4-13 16,-1-3-2-16,8 3-18 0,8 1-36 0,-8 0-28 15,7-1-6-15,1 0-9 0,3-3-11 16,4 1-23-16,-4-3 13 0,4-4-26 0,8-1-4 16,-8-3-6-16,4-1-26 0,-4-1 26 15,4-4-12-15,4 0-19 0,-5-4 6 0,-2-1-21 16,6-4 23-16,-10-1-31 0,3-3 29 0,-8-2-24 15,1 1 16-15,3-4-16 0,-7 3-17 16,-4-1 12-16,0-1 6 0,-8 0-16 16,1 1-28-16,-1-2-57 0,-7 2-65 0,0 4-60 15,-11 2-67-15,10 1-104 0,-2 1-184 16,-5 4-444-16,4 3 106 0,4 1 148 0,15 0-18 16,-26 5 97-16,18-1 65 0,8-4 55 0,-15 10 91 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03.05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136-2 1261 0,'-19'-1'502'0,"19"1"-49"16,-23 1-41-16,23-1-35 0,-7 14-34 16,-1-4-23-16,4 4-24 0,-3 1-29 0,7 2-29 15,0 1-18-15,7 6-28 0,-3-2-16 0,4 0 4 16,-1 1-29-16,1-2-34 0,11 1 4 16,-8-3-1-16,0-1-23 0,12-4-7 15,-8-2-18-15,-4-3-1 0,12 1 1 0,-8-3-3 16,-4-2-28-16,4-1 10 0,4-2 16 15,-19-2-11-15,23-6-15 0,-12 1-10 0,-3-3 2 16,-1-3 5-16,1 0 21 0,-1-3-13 16,-7-1 5-16,0-2 8 0,0 1 0 0,0-2-5 15,0 2-21-15,0 16 21 0,-7-32-5 0,7 17-3 16,0 1-5-16,0 14-16 0,-8-24 14 16,4 12 7-16,4 12-39 0,-7-16 6 0,7 16-10 15,-4-14 15-15,4 14 0 0,-11-7-11 0,11 7-4 16,0 0 20-16,0 0-18 0,0 0 15 15,-23-1-17-15,23 1 10 0,0 0-13 16,0 0-8-16,0 0 3 0,0 0-5 0,0 0 0 16,0 0 12-16,-7 13 6 0,7-13-11 15,0 0 1-15,0 0 22 0,0 0-7 0,0 0-5 16,0 0 17-16,0 0-2 0,0 0 5 16,0 0-2-16,0 0 25 0,0 0-2 0,0 0-6 15,0 0 39-15,0 0-20 0,0 0 2 0,0 0-13 16,0 0 10-16,0 0-30 0,0 0 15 15,0 0 8-15,0 0-11 0,0 0-14 0,0 0-6 16,0 0-5-16,41 17-18 0,-37 1 0 0,7 3 0 16,-3 1 0-16,-1 5 0 0,1 2 0 15,3 3 0-15,-7-1 0 0,3 3 0 16,-3-2 0-16,-4 0 0 0,8 1 0 0,-8-4 0 16,-8-1 0-16,8 3 0 0,-4-6 0 15,-3 5 0-15,-8-4 0 0,7-3 0 0,-7-4 0 16,4-1 0-16,-4-2 0 0,0-1 0 0,-12-3 0 15,12-2 0-15,-7-3 0 0,-5-4 0 16,5-1 0-16,-5-4 0 0,12-1-59 0,-11-3-123 16,7 0-46-16,-4-4-53 0,8 0-37 15,4-3-176-15,-4-14-100 0,7 12-378 0,1 0 71 16,7 0 140-16,-8 0-7 0,8 1 85 0,8-6 112 16,-8 5 49-16,7-5 56 15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03.30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-3 25 1213 0,'0'0'537'0,"3"-12"-22"16,-3 12 7-16,0 0-43 0,0 0-31 15,4-16-36-15,-4 16-44 0,0 0-7 0,0 0-41 16,0 0-8-16,0 0 8 0,0 0-36 0,8 47-15 15,-8-27-43-15,7 1-14 16,-7 2-35-16,8 1-3 0,-8 1-13 0,7-2 8 16,-7-1-90-16,4 2-69 0,-4-5-89 0,4-1-67 15,-4-1-107-15,4 5-177 0,-4-9-627 16,3-1 94-16,-3-12 72 0,0 14 98 0,0-14 130 16,0 0-10-16,0 0 97 0,0 0 46 0,0 0 72 15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03.47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0 52 1720 0,'8'-18'473'16,"-8"18"-43"-16,7-16-38 0,-7 16-77 0,0-12-70 15,0 12-83-15,8-8-121 0,-8 8-200 0,0 0-240 16,0 0-349-16,26 20 208 0,-18-10-54 15,-1 2 29-15,1 5 101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03.99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195 70 1072 0,'0'-20'484'0,"0"20"-18"0,-7-18-13 0,-1 7-26 16,-3 4-33-16,-4 0-20 0,0 3 0 0,-4 0-49 15,-4 6-18-15,23-2-18 0,-34 10-56 16,19 0-10-16,0 4 7 0,-4 1-15 0,12 4-25 15,-1 3-11-15,8 1-41 0,0 2 11 16,0 0-24-16,8 3-10 0,7 0-2 16,0 0-21-16,-4-3-5 0,12-2 3 0,0-2-14 0,-5-1 4 15,5-2-55-15,3-2 44 16,1-3-7-16,-5-2-26 0,12-3-39 0,-7-3-5 16,-5-2 6-16,9-3-13 0,-13-2-21 0,5 1-33 15,-4-4-8-15,-4 1-51 0,4 0-18 16,-8-4-33-16,-11 8-62 0,11-8-94 0,-11 8-262 15,0 0-329-15,0 0 50 0,0 0 75 0,0 0 131 16,-18-21 27-16,18 21 59 0,-23-4 62 16,23 4 92-16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11.924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120 109 1200 0,'-4'-12'512'0,"4"12"-31"0,-7-23 11 0,3 11-14 16,4 12-9-16,-7-19-60 0,7 19 8 16,-8-18-17-16,8 18-29 0,-4-14-31 0,4 14-45 15,-3-13-11-15,3 13-36 0,0 0-28 0,0 0-30 16,0 0-37-16,0 0 21 0,0 0-23 15,0 0 13-15,26 27-23 0,-15-10-59 0,1-3 33 16,3 5-15-16,0 1-5 0,4 4-8 16,-1 3-8-16,5 0-35 0,0 1-44 15,-1-3 0-15,5 1 0 0,-5 1 0 0,5 1 0 0,-5-3 0 16,1 2 0-16,0-5 0 0,-8-2 0 16,7 0 0-16,-3-1 0 0,0 0 0 15,0-1 0-15,-4-2 0 0,0-1 0 0,-4-3 0 16,4 0 0-16,1 0 0 0,-5 1 0 15,0-6 0-15,-3 3 0 0,3-2 0 0,-3-1 0 16,-8-7 0-16,11 13 0 0,-4-8 0 0,-7-5 0 16,12 9 0-16,-12-9 0 0,7 10 0 15,-7-10 0-15,4 8 0 0,-4-8 0 0,0 0 0 16,0 0 0-16,0 0 0 0,0 0 0 0,0 0 0 16,0 0 0-16,0 0 0 15,0 0 0-15,0 0 0 0,-23 10 0 0,23-10 0 16,-18 0 0-16,18 0 0 0,-19 2 0 0,19-2 0 15,-23 2 0-15,8 0 0 0,0-1 0 16,4 3 0-16,11-4 0 0,-31 7 0 0,16-4 0 16,4 2 0-16,-4 0 0 0,0 2 0 0,-4-1 0 15,4 4 0-15,0-1 0 0,0 2 0 16,0 1 0-16,-4 2 0 0,4 1 0 0,0 1 0 16,-4-1 0-16,4 2 0 0,-4 1 0 0,4-2 0 15,3 0 0-15,-3 2 0 0,0-6 0 16,4 4 0-16,-4-1 0 0,4-1 0 0,-1-1 0 15,1 1 0-15,0-3 0 0,3 1 0 16,-3-2 0-16,3 1 0 0,-3 0 0 16,3-1 0-16,1-1 0 0,-1 1 0 0,8-10 0 15,-15 17 0-15,11-11 0 0,4-6 0 16,-11 13 0-16,11-13 0 0,-7 10 0 0,7-10 0 16,-12 10 0-16,12-10 0 0,-7 8 0 0,7-8 0 15,0 0 0-15,-12 10 0 0,12-10 0 16,0 0 0-16,-7 7 0 0,7-7 0 0,0 0 0 15,0 0 0-15,0 0 0 0,-11 9 0 0,11-9 0 16,0 0 0-16,0 0 0 0,0 0 0 16,0 0 0-16,0 0-282 0,0 0-207 15,0 0-238-15,0 0-368 0,0 0 132 0,0 0 83 0,0 0 50 16,0 0 149-16,0 0 18 16,0 0 151-16,0 0-25 0,0 0 40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13.32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20 41 1617 0,'-8'-10'630'16,"5"2"-46"-16,3 8-16 0,-8-15-69 0,8 15-31 15,0 0-45-15,-4-11-68 0,4 11-12 0,0 0-46 16,0 0 0-16,0 0-33 16,0 0-6-16,27 43-40 0,-12-23-11 0,4 5-12 0,-1 5-18 15,9 1-39-15,7 13 26 0,0 1-42 16,3 0 14-16,1-2-16 0,4 0-30 0,-5-2-69 16,5-1-21-16,-12-9 0 0,12 5 0 0,-16-5 0 15,0-9 0-15,-3-2 0 0,0-1 0 16,-1-3 0-16,-3-1 0 0,-8-2 0 15,4-3 0-15,1 2 0 0,-5-4 0 0,0-1 0 16,-3 0 0-16,-8-7 0 0,15 8 0 16,-15-8 0-16,0 0 0 0,11 4 0 0,-11-4 0 15,0 0 0-15,0 0 0 0,0 0 0 0,0 0 0 16,0 0 0-16,0 0 0 0,0 0 0 16,-49-7 0-16,34 10 0 0,-4-1 0 0,0 3 0 15,-7 4 0-15,3 3 0 0,-3-1 0 0,-1 4 0 16,5 1 0-16,-5-1 0 15,1 8 0-15,3-4 0 0,1 1 0 0,3 1 0 16,0 1 0-16,0 1 0 0,0-2 0 0,1 3 0 16,2-1 0-16,-2-1 0 0,6 2 0 15,-3-6 0-15,4 1 0 0,0-1 0 0,-1-1 0 16,5 2 0-16,-1-5-254 0,4 2-319 0,1-3-528 16,3 1 64-16,0-14 111 0,-4 22 84 15,4-22 76-15,4 19 96 0,-4-19 76 0,7 15 33 16,1-7 49-16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13.564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282 0 1784 0,'0'0'591'15,"0"0"-10"-15,0 0-64 0,0 0-13 0,0 0-35 16,8 17-39-16,-8-17-13 0,-15 21-38 0,4-7-29 15,-5 1-30-15,5 1-2 0,-4 0-37 16,-4 3-58-16,4 1 5 0,-8-3-36 16,8 0-23-16,-3 2-51 0,2-5-49 0,-2 0-69 0,3-2-64 15,3 1-162-15,-3-2-94 16,8-2-327-16,-5 2-408 0,5-5 175 0,7-6 15 0,-12 13 79 16,12-13 69-16,-11 10 90 0,11-10 100 15,-7 8 10-15,7-8 5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14.728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457 0 1295 0,'0'0'458'16,"0"0"-10"-16,0 0-5 0,0 0-49 0,0 0 0 15,-19 49-28-15,4-24-20 0,-8 4-11 0,1 6-53 16,-12 10-14-16,3 5-32 0,-2-1-19 16,-1-4-22-16,3 2 2 0,5-11-26 15,3-4-35-15,1-2 7 0,3-3-22 0,4-2-14 16,-4-3 8-16,8-5-25 0,-1-1 28 16,1 1 17-16,0-6-19 0,3-1 45 0,4-3-33 15,-7 2 31-15,11-9-16 0,-11 10-23 16,11-10 13-16,0 0-7 0,-12 7-31 0,12-7-95 15,0 0 0-15,0 0 0 0,0 0 0 0,0 0 0 16,0 0 0-16,0 0 0 0,0 0 0 16,0 0 0-16,0 0 0 0,31 15 0 0,-16-8 0 15,4 0 0-15,-1 3 0 0,9 2 0 16,-1 1 0-16,4 3 0 0,4 2 0 0,0 3 0 16,0 1 0-16,11 9 0 0,1 0 0 15,-1 1 0-15,-4-1 0 0,-3-2 0 0,-4-7 0 16,-4 2 0-16,0 0 0 0,1 0 0 15,-1 1 0-15,-8-6 0 0,1-2 0 0,0 1 0 16,-4-4 0-16,-4-1 0 0,0-1 0 0,-4 2 0 16,0-5 0-16,1-2 0 0,-1 2 0 15,-3-3 0-15,-8-6 0 0,15 11 0 0,-15-11 0 16,11 8 0-16,-11-8 0 0,11 7 0 0,-11-7 0 16,0 0 0-16,12 3 0 0,-12-3-159 15,0 0-200-15,18 2-298 0,-18-2-408 0,0 0 56 16,0 0 131-16,0 0 77 0,15 0 100 15,-15 0 30-15,0 0 72 0,0 0 62 16,0 0 45-16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15.67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534-14 1482 0,'4'-11'501'0,"-4"11"-25"0,0 0-35 16,0 0-14-16,0 0-46 0,0 0 6 15,-11 53-54-15,-1-27-31 0,-3 2-18 0,-7 7-28 16,-8 11-26-16,-4 2-33 0,-8-1-23 0,1 0-12 16,-1-1 4-16,5-5-15 15,-1-2-20-15,4-5-21 0,7-10-10 0,9-3-8 16,-5-2-3-16,4-2-25 0,4-1 18 0,4-5 8 16,-4 1 10-16,7-2-13 0,-3-2 10 15,11-8-2-15,-12 14-3 0,12-14-10 0,-11 11-21 16,11-11 31-16,-11 10-12 0,11-10-27 0,0 0 16 15,0 14-51-15,0-14 34 0,0 0-24 16,22 19 10-16,-14-11 1 0,7 2-39 0,4 2 0 16,-4 2 0-16,8 1 0 0,-1 4 0 0,1-4 0 15,3 9 0-15,1-1 0 0,3 2 0 16,-4-1 0-16,1 0 0 0,-1 0 0 0,0 0 0 16,1 0 0-16,-1 1 0 0,1-1 0 15,-5 2 0-15,1-6 0 0,-4-3 0 16,3 4 0-16,-3-3 0 0,0-4 0 0,-4 1 0 15,-3-4 0-15,3 1 0 0,-4-2 0 16,-4-1 0-16,5-2 0 0,-12-7 0 0,11 11-105 16,-11-11-133-16,11 7-49 0,-11-7-31 0,4 10-130 15,-4-10-122-15,8 10-390 0,-8-10 25 16,0 0 101-16,0 0 125 0,0 19 51 0,0-19 62 16,0 0 43-16,-12 13 38 0,12-13 60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6:59:18.57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6601B50-2E94-484E-8B7C-D2911600983C}" emma:medium="tactile" emma:mode="ink">
          <msink:context xmlns:msink="http://schemas.microsoft.com/ink/2010/main" type="inkDrawing" rotatedBoundingBox="15683,8363 15763,6689 16266,6713 16186,8387" semanticType="callout" shapeName="Other">
            <msink:sourceLink direction="with" ref="{E0FA444D-B315-4044-ADFC-78C90863E7FC}"/>
          </msink:context>
        </emma:interpretation>
      </emma:emma>
    </inkml:annotationXML>
    <inkml:trace contextRef="#ctx0" brushRef="#br0">4 876 1052 0,'0'0'424'0,"0"0"-34"0,0 0-14 0,0 0-18 16,0 0-51-16,0 0-33 0,53-1-2 16,-30-1-6-16,3-2-18 0,0 1-25 0,5-4-19 15,3 1-14-15,-1-1-16 0,-2-1-10 0,3-5-29 16,-4 4-9-16,-4-6-8 0,8 2-19 15,-11-3-12-15,-1-3-28 0,-7-1-2 16,1-2-11-16,-5-2 10 0,-7-2-18 0,-4 0 6 16,0-3-22-16,-8-5-8 0,-11-3-4 15,0-14-5-15,-11-1 18 0,-4 3-29 0,-3 1 6 16,3 2 14-16,-4 2-6 0,0 3 2 0,8 8 36 16,4 9 5-16,7 2 10 0,-4 0 3 15,8 1 11-15,-4 2 22 0,4 3-10 0,0 2 8 16,4 0-6-16,-1 6-32 0,12 8 7 0,-11-11 2 15,11 11-12-15,0 0 5 0,0 0 5 16,-19 18 5-16,19-3 20 0,0 2-19 0,-4 5 9 16,4 4 23-16,4 2-33 0,0 5 11 0,0 5-19 15,0 8 3-15,3 0 3 16,-7 2 7-16,8 1-10 0,-5 2-15 0,1 3-3 0,-4-1-5 16,4 0-3-16,-4 21-20 0,0-1 25 15,-4 0-22-15,4-3 2 0,-4-10-8 16,1-7 1-16,-5 16 9 0,8-10-2 0,0-8 6 15,-4-1-29-15,4 1 0 0,-3-4 0 0,3-4 0 16,0-3 0-16,3-2 0 0,-3-3 0 16,4-1 0-16,-4-2 0 0,8-7-57 0,-8 0-50 15,3-6-21-15,-3-2-49 0,4-2-2 0,-4-3-72 16,0-12-84-16,8 17-187 0,-8-17-528 16,0 0 154-16,0 0 110 0,0 0 36 0,0 0 123 15,0 0 0-15,0 0 105 0,0 0 18 16,0 0 102-16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15.969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8-1 1707 0,'0'0'591'0,"-12"-3"-58"0,12 3-29 16,0 0-77-16,0 0-22 0,0 0-29 0,0 0 5 15,0 0-38-15,0 0-23 0,0 0-20 0,0 0 20 16,15 37-51-16,-7-21 12 0,7 0-76 16,-4 0 28-16,1 3-90 0,7 1 29 0,-4 1 7 15,0-4-8-15,-4 1-25 0,4-1-38 16,-4-2-57-16,1 0-33 0,-5-3-85 16,1 0-104-16,-1-2-62 0,1 0-143 0,-1 1-287 15,-7-11-410-15,8 13 93 0,-8-13 71 0,0 12 146 16,0-12 41-16,0 0 75 0,-8 17 50 15,8-17 93-15,-18 7 77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17.95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66 25 1725 0,'-23'-3'568'16,"23"3"-30"-16,-15-2-62 0,15 2-8 0,-15-3-48 15,15 3-23-15,0 0-19 0,-22-4-22 16,22 4-51-16,0 0-3 0,-8-5-41 0,8 5-49 15,0 0-20-15,0 0-15 0,0 0-18 16,0 0-21-16,0 0 10 0,0 0-15 0,0 0 3 16,0 0-13-16,0 0-18 0,57 9 18 15,-42-11-44-15,7 2 18 0,-3 2-30 16,8-4 7-16,-1 0-51 0,0 2-12 0,5-1-11 16,-5-1 0-16,4 2 0 0,0-2 0 0,-3 1 0 15,3 1 0-15,-4-2 0 0,1 2 0 16,-1-2 0-16,1 2 0 0,-5-2 0 0,1 2 0 15,-4 0 0-15,0-1 0 0,-1 1 0 0,-18 0 0 16,27 0 0-16,-16 0 0 16,-11 0 0-16,23 0 0 0,-23 0 0 0,19 0 0 0,-19 0 0 15,15 1 0-15,-15-1 0 0,0 0-116 16,15 2-117-16,-15-2-79 0,0 0-128 16,0 0-180-16,0 0-388 0,0 0 56 0,0 0 51 15,0 0 112-15,0 0 88 0,-23 34 41 0,16-29 102 16,-1 4 48-16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18.992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70 35 1512 0,'0'0'464'0,"0"0"-1"16,-11-5-28-16,11 5 26 0,0 0-54 0,-15-4-46 15,15 4 7-15,0 0-25 0,0 0-43 16,-19-3 7-16,19 3-10 0,0 0-34 0,-15-3-27 16,15 3-16-16,0 0 5 0,0 0-22 15,0 0-58-15,-11-7-17 0,11 7 21 16,0 0-24-16,0 0-20 0,0 0 5 0,0 0-23 15,0 0 13-15,0 0-23 0,0 0-31 16,45-5 13-16,-45 5 10 0,26 0 0 0,-7 0-41 16,0 0 1-16,0-1-29 0,-4 1 0 0,8-3 0 15,-4 2 0-15,3 1 0 0,1 0 0 16,-4-2 0-16,0 2 0 0,3-1 0 0,-3 1 0 16,0 0 0-16,0 0 0 0,0 0-36 0,-1 0-18 15,1 1 39-15,-4-1-6 0,4 2-20 16,-4-2 28-16,4 0-17 0,-19 0 12 15,30 1-8-15,-15-1 13 0,-15 0-7 0,27 3-11 16,-16-3 13-16,-11 0 18 0,23 1-10 16,-23-1 0-16,15 0 10 0,-15 0-8 0,19 4 5 15,-19-4-22-15,15 0 15 0,-15 0 20 16,15 2-5-16,-15-2-10 0,15 2 7 0,-15-2 1 16,15 3-11-16,-15-3 13 0,15 1-15 0,-15-1-13 15,15 2 31-15,-15-2-11 0,0 0 6 16,19 3-6-16,-19-3 11 0,0 0 5 0,19 1-31 15,-19-1 18-15,0 0-13 0,11 4 23 0,-11-4 16 16,0 0-24-16,0 0 37 16,0 0-19-16,15 2 14 0,-15-2-27 0,0 0 3 0,0 0 26 15,0 0-13-15,0 0 11 0,0 0-11 16,0 0-39-16,0 0 21 0,0 0-5 16,15 2 6-16,-15-2-35 0,0 0-27 0,0 0-64 15,0 0-54-15,0 0-36 0,0 0-67 0,0 0-58 16,0 0-195-16,0 0-430 0,0 0 18 15,0 0 146-15,0 0 64 0,-33 16 18 0,33-16 95 16,-27 4 68-16,12-1 32 0,0 0 130 16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21.654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52 3 1034 0,'-22'-5'437'0,"22"5"-17"0,-16 0-28 15,16 0-29-15,0 0-22 0,-18-2-1 0,18 2-76 16,0 0-6-16,0 0-30 0,0 0-15 16,0 0-27-16,0 0 1 0,0 0-72 15,0 0 42-15,0 0-24 0,0 0-21 0,0 0-14 16,0 0 9-16,0 0-15 0,45 13 3 0,-26-11-18 15,3 2-21-15,5-2 18 0,-1 1-5 16,8-2-7-16,-4 1-1 0,8 0-35 0,3 0 12 16,1-2-2-16,-4 0-5 0,3 1 17 0,1-1-35 15,-5 2 59-15,1-2-13 0,-4-2-3 16,-8 2-2-16,5 0-8 0,-1 0 20 0,-8 0-12 16,1-1-8-16,0 1 5 0,-8-2-10 15,4 2 11-15,-4 0-9 0,-15 0-4 16,22 0 7-16,-7-2-13 0,-15 2-20 0,15 0-13 15,-15 0-49-15,0 0-38 0,23 2-38 16,-23-2-42-16,0 0-40 0,15 2-100 0,-15-2-157 16,0 0-319-16,0 0-74 0,0 0 71 0,0 0 87 15,-30 27 39-15,22-20 201 0,-7-1-73 16,0 6 51-16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22.15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-2-8 895 0,'0'0'361'0,"0"0"-18"0,0 0-30 15,0 0-4-15,0 0-42 0,-15 4-4 0,15-4-7 16,0 0-23-16,0 0-8 0,0 0-17 16,0 0 4-16,0 0-20 0,0 0-13 0,0 0 13 15,0 0-20-15,0 0-14 0,0 0-1 0,34 20-6 16,-26-17-5-16,-8-3-42 16,26 7 4-16,-11-5 2 0,0 1 0 0,4 1-2 15,-4-3-14-15,8 1-4 0,-5 0-24 0,5-1-22 16,0 1 20-16,-1-1-26 0,-3-1 14 15,8 3-1-15,-9-3-13 0,1 1 3 0,4 1-13 16,-4-2 21-16,0 1-24 0,0 1-9 16,-1-2 27-16,1 4-14 0,-4-4 14 0,4 1-7 15,-4 1-5-15,4-2 12 0,-4 0-10 0,4 0 24 16,0-2-19-16,-4 4-15 0,-15-2-10 16,34-2 12-16,-15 4 24 0,-4-2-18 15,0 2-26-15,-15-2 31 0,30 1-8 0,-22-1 0 16,-8 0-7-16,19 0 22 0,-19 0-20 15,0 0-41-15,18-1-33 0,-18 1-16 0,0 0-25 16,0 0-59-16,0 0-41 0,0 0-87 0,0 0-107 16,0 0-154-16,0 0-372 0,0 0 68 15,-45-9 63-15,45 9 93 0,-26 4 109 0,26-4 21 16,-27 1 46-16,16-1 51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22.74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 contextRef="#ctx0" brushRef="#br0">158 84 1587 0,'0'-17'499'0,"0"17"-5"0,4-16 18 15,-4 16-64-15,0 0-3 0,0-19-46 16,0 19-28-16,0 0 3 0,0-17-36 0,0 17-21 16,0 0-20-16,0 0-18 0,0 0-46 15,0-17-25-15,0 17-27 0,0 0-1 0,0 0-12 16,0 0-50-16,0 0 10 0,0 0-2 0,0 0-21 15,0 0 2-15,-12 53-28 0,12-34 16 16,0 0-13-16,-3 5-61 0,-1 1-21 0,0 2 0 16,0 4 0-16,0 1 0 0,1 2 0 15,-1 1 0-15,0-1 0 0,4 1 0 0,-4 2 0 16,1-1 0-16,-1 0 0 0,4-1 0 16,0 1 0-16,-4-3 0 0,0 1 0 0,4 0 0 15,-3-2 0-15,3-5 0 0,-4 0 0 16,0-1 0-16,0-1 0 0,4-2 0 0,-4 1 0 0,4-1 0 15,-3 1 0-15,-1-2 0 16,0-2 0-16,0-1 0 0,4-2 0 0,-3 0 0 16,-1-2 0-16,0 1 0 0,0-3 0 0,0 0 0 15,4-13 0-15,-3 22 0 0,-1-11 0 16,4-11 0-16,0 14 0 0,0-14 0 0,0 0 0 16,-4 18 0-16,4-18 0 0,0 0 0 15,0 0 0-15,-4 12 0 0,4-12 0 0,0 0 0 16,0 0-113-16,0 0-1139 0,0 0 141 0,0 0 126 15,0 0 94-15,0 0 57 16,0 0 114-16,0 0 42 0,-22-34 125 0,7 30 36 16,15 4 77-16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3:25.676"/>
    </inkml:context>
    <inkml:brush xml:id="br0">
      <inkml:brushProperty name="width" value="0.05833" units="cm"/>
      <inkml:brushProperty name="height" value="0.058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DD853A8-8770-4AD9-B172-41A5251D2EC4}" emma:medium="tactile" emma:mode="ink">
          <msink:context xmlns:msink="http://schemas.microsoft.com/ink/2010/main" type="writingRegion" rotatedBoundingBox="8458,5604 8684,660 10321,734 10095,5679"/>
        </emma:interpretation>
      </emma:emma>
    </inkml:annotationXML>
    <inkml:traceGroup>
      <inkml:annotationXML>
        <emma:emma xmlns:emma="http://www.w3.org/2003/04/emma" version="1.0">
          <emma:interpretation id="{B2452C9B-6910-4F64-9B26-D1EF8C9CF219}" emma:medium="tactile" emma:mode="ink">
            <msink:context xmlns:msink="http://schemas.microsoft.com/ink/2010/main" type="paragraph" rotatedBoundingBox="8458,5604 8684,660 10321,734 10095,56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F45584-F90B-4B3C-B0F7-2566881C6C25}" emma:medium="tactile" emma:mode="ink">
              <msink:context xmlns:msink="http://schemas.microsoft.com/ink/2010/main" type="line" rotatedBoundingBox="8458,5604 8684,660 10321,734 10095,5679"/>
            </emma:interpretation>
          </emma:emma>
        </inkml:annotationXML>
        <inkml:traceGroup>
          <inkml:annotationXML>
            <emma:emma xmlns:emma="http://www.w3.org/2003/04/emma" version="1.0">
              <emma:interpretation id="{2C47562A-75D3-4FCC-A53A-552333302CBD}" emma:medium="tactile" emma:mode="ink">
                <msink:context xmlns:msink="http://schemas.microsoft.com/ink/2010/main" type="inkWord" rotatedBoundingBox="8458,5604 8684,660 10321,734 10095,5679"/>
              </emma:interpretation>
              <emma:one-of disjunction-type="recognition" id="oneOf0">
                <emma:interpretation id="interp0" emma:lang="en-US" emma:confidence="0">
                  <emma:literal>7</emma:literal>
                </emma:interpretation>
                <emma:interpretation id="interp1" emma:lang="en-US" emma:confidence="0">
                  <emma:literal>*7</emma:literal>
                </emma:interpretation>
                <emma:interpretation id="interp2" emma:lang="en-US" emma:confidence="0">
                  <emma:literal>17</emma:literal>
                </emma:interpretation>
                <emma:interpretation id="interp3" emma:lang="en-US" emma:confidence="0">
                  <emma:literal>7%</emma:literal>
                </emma:interpretation>
                <emma:interpretation id="interp4" emma:lang="en-US" emma:confidence="0">
                  <emma:literal>*17</emma:literal>
                </emma:interpretation>
              </emma:one-of>
            </emma:emma>
          </inkml:annotationXML>
          <inkml:trace contextRef="#ctx0" brushRef="#br0">6123-2080 1397 0,'0'0'533'0,"-15"4"-37"0,15-4-30 15,0 0-44-15,0 0 8 0,0 0-46 0,0 0-20 16,0 0-19-16,0 0-35 0,0 0-21 15,42 13-56-15,-24-12-5 0,-3 3-10 0,8-3-32 16,11 3-14-16,-8-2-18 0,12-2-50 0,-4 1-63 16,8-2-51-16,7 2-82 0,-8-1-87 15,1-1-118-15,-1-1-235 0,-3 1-497 0,-12 1 140 16,8-3 116-16,-11 3 64 0,-4 0 16 0,-4-1 119 16,7 1 47-16,-22 0 110 0</inkml:trace>
          <inkml:trace contextRef="#ctx0" brushRef="#br0" timeOffset="-535.4958">6395-2648 1223 0,'-23'-7'481'0,"23"7"-30"0,-11-10-29 16,3 1-35-16,8 9 7 0,-15-21-74 0,8 9-21 15,7-3-30-15,-8 0-33 0,8 0-21 0,0-2-39 16,0 17 16-16,0-29-33 0,0 15-29 16,8 2-2-16,-8 12-20 0,7-16 4 0,1 10-35 15,-8 6 13-15,18-3-42 0,-18 3 11 16,0 0 3-16,23 15-11 0,-23-5 5 15,8 2 1-15,-1 2-22 0,-3 0 17 0,-4 1-42 16,0-2 28-16,0 3-20 0,0-16 5 16,-4 28 8-16,-3-15 12 0,7-1-14 0,-8-2-17 15,8-10-32-15,-15 18-6 0,7-12 3 0,8-6-15 16,-18 7-26-16,18-7-15 0,-15 0-3 16,15 0-10-16,-19-9-8 0,4 1 28 0,7-2-35 15,1 0 22-15,-9 0-20 0,13 0 44 0,3 10 4 16,-15-18 4-16,7 12 24 0,8 6-17 15,0 0 31-15,-7-10-3 0,7 10 23 0,0 0 16 16,0 0 4-16,0 0 44 16,0 34-33-16,0-34 3 0,0 25 4 0,0-13-10 15,-8 3 8-15,8 0-15 0,0-1 5 0,0-14-11 16,-8 25 1-16,8-15 2 0,0-10-5 16,-11 17 17-16,11-17-14 0,-15 12-1 0,15-12-2 15,-8 6 5-15,8-6-12 0,0 0 9 0,-26-4 3 16,26 4-18-16,-23-15 0 0,16-1-1 15,-4-2 13-15,-4-4-7 0,-1-4-2 0,9 5 22 16,-4-4 1-16,3 7 2 16,-7-1 14-16,15 6-7 0,-8 1 12 0,1 2-34 0,7 10 12 15,0 0 6-15,0 0-15 0,0 0-1 16,0 0 16-16,0 0 2 0,0 0 3 0,0 47 18 16,0-26-10-16,7 1 5 0,-7 1-8 15,0 4-23-15,-7-1 28 0,7 4-36 0,-11-1-10 16,3-3 23-16,-7 2-15 0,0-3-20 15,-4-1-57-15,4-4-34 0,-11 1-48 0,3-7-63 16,4 4-158-16,-4-12-536 0,-3 1-60 16,-4-2 106-16,3-7 120 0,5-1 71 0,-12-6 67 15,0-2 57-15,11-3 35 0</inkml:trace>
          <inkml:trace contextRef="#ctx0" brushRef="#br0" timeOffset="-1373.8565">6764-2806 1597 0,'-7'-11'601'0,"7"11"-50"0,-8-13-16 15,8 13-72-15,0 0-36 0,-7-10-35 16,7 10-52-16,0 0 3 0,0 0-66 15,0 0 6-15,49 10-47 0,-27-2-3 0,5 8-41 16,-5-3-23-16,5 6-7 0,3 3 4 0,-4-2-23 16,4 4-4-16,-3-3-11 0,-1 1-8 15,-3-1-51-15,-4-3 28 0,3 3-46 0,-7-3 21 16,-3-1-21-16,-5-3 16 0,8-1-24 0,-15-1-4 16,8-2-3-16,-8-10 17 0,7 20-35 15,-7-20-10-15,0 0-8 0,-15 15 20 0,15-15-14 16,0 0-27-16,-15 4-10 0,15-4-20 15,0 0 10-15,-26-10-5 0,18 0-10 0,-7 0 33 16,4-5-18-16,3-1-18 0,-7-1 15 0,8-1 16 16,-1-1-8-16,1 1 18 15,-5 0-5-15,12 5-5 0,-7 0 18 0,-1-1 5 16,8 2 5-16,0 12-18 0,-7-17 18 0,7 17-20 16,-8-13-11-16,8 13 31 0,0 0-21 15,0 0 29-15,0-12-16 0,0 12 24 0,0 0-27 16,0 0-6-16,0 0 1 0,0 0 6 0,0 0 48 15,-11 35-33-15,11-35-30 0,-8 22 20 16,1-10-5-16,7-2-6 0,-8 4 16 0,1-2-15 16,-1-2 12-16,4 0 1 0,-3 0 30 15,7-10-28-15,-15 15 13 0,7-8 12 16,8-7-4-16,-15 9 15 0,15-9-26 0,-19 5-8 16,19-5-9-16,-15 0 2 0,15 0 20 15,-15-11-15-15,4 3 10 0,3 0-20 0,-7-4 5 16,8-5 20-16,-1 0 3 0,-3-2 8 0,3 1-14 15,1-3-29-15,-1 5 27 0,1 1 26 16,3-1-1-16,0 3-24 0,-7-1 25 0,11 2-3 16,0 12-33-16,-8-17 41 0,8 17-8 0,0 0-15 15,0-15 0-15,0 15 0 0,0 0-23 16,0 0 10-16,0 0 0 0,0 0 10 0,0 0-17 16,8 46 14-16,-8-31-17 15,0-15 16-15,0 32-14 0,-8-16-7 0,8 0 28 16,-7-1-11-16,-1 1 4 0,1-1 4 0,-5 2 23 15,-3-4-2-15,8-1-23 0,-8-2-16 16,-4-1 21-16,4-3-41 0,3-3 3 0,-10 1-39 16,7-4-74-16,0 0-51 0,-4-5-77 0,4 2-136 15,-12-4-348-15,12-7-307 0,0-1 118 16,-4-3 66-16,4-4 87 0,0-2 111 0,4 2 27 16,3-5 95-16,8 2 72 0</inkml:trace>
          <inkml:trace contextRef="#ctx0" brushRef="#br0" timeOffset="-1209.8557">6979-3283 1320 0,'-41'-18'492'0,"29"15"-60"16,-10 0-14-16,-1 2-9 0,4 1-102 0,-3 1-33 15,-5 3-118-15,-3 1-120 0,4-2-189 16,-8 3-595-16,4 4 1 0,11-4 71 0,-11 1 95 15,11 0 128-15</inkml:trace>
          <inkml:trace contextRef="#ctx0" brushRef="#br0" timeOffset="-294.9198">6183-3561 1668 0,'0'0'617'0,"0"0"-89"0,0-16-45 16,0 16-40-16,0 0-72 0,8-10-94 15,-8 10-88-15,0 0-104 0,0 0-3 0,0 0-267 16,0 0-621-16,8 45-5 0,-16-20 79 0,0 6 107 16,8 5 54-16,-7 8 67 0</inkml:trace>
          <inkml:trace contextRef="#ctx0" brushRef="#br1" timeOffset="-91415.9151">6127 1072 1100 0,'0'0'359'0,"0"18"-47"16,0-18-10-16,0 15-46 0,0-4-5 0,0-11-13 15,7 18-13-15,-7-18 5 0,0 12-25 0,0-12-18 16,0 14-13-16,0-14 28 0,0 0-5 16,0 17-5-16,0-17 26 0,0 0-24 0,8 12-20 15,-8-12 21-15,0 0 10 0,0 0-34 16,0 0-2-16,0 0 3 0,0 0 3 16,0 0-35-16,0 0 21 0,0 0-31 0,0 0-9 15,-19-45-1-15,12 23-7 0,7-5-31 16,0 1-16-16,-8-11 19 0,8-7-24 0,-7-4 23 15,7-1-35-15,0-1-26 0,0-1 10 0,0-1 3 16,0 1-13-16,0 4 11 0,7 1-22 16,1 7 24-16,-8 7-8 0,7 1 0 0,-3 0-25 15,3 7-3-15,1 2-13 0,0 3 36 0,-1 1-20 16,4 6-6-16,-3 2 1 16,-1 1-11-16,9 5 21 0,-1 0-14 0,-15 4 24 0,26 10-38 15,-11 0 15-15,4 3 23 0,4 9-21 16,-5 6-2-16,5 3 2 0,0 3 11 15,-4 4-13-15,3 12 13 0,-3 5-21 0,4-1 21 16,-4 1 4-16,3-6-9 0,-14-7 7 16,3-1-5-16,4 3-41 0,0-4 42 0,-3-3-6 15,-5 1 18-15,1 1-8 0,-1-5-5 0,1-2-26 16,-1 0 14-16,1-4 30 0,-4-1-28 16,-1-2 17-16,1-2-4 0,4-2-21 0,-8-7 18 15,0 3-7-15,0-2-1 0,7-1-20 16,-7-14-56-16,0 19-54 0,0-19-36 0,0 0-59 15,-7 17-74-15,7-17-108 0,0 0-148 16,0 0-399-16,-19-4 77 0,19 4 101 0,0 0 124 16,-30-17-5-16,22 12 66 0,-3-4 82 15,-4 3 31-15</inkml:trace>
          <inkml:trace contextRef="#ctx0" brushRef="#br1" timeOffset="-91020.1014">6010 859 1103 0,'0'0'432'0,"0"0"11"16,-8-7-82-16,8 7-38 0,0 0-21 15,0 0-16-15,0 0-12 0,0 0-13 0,0 0-7 16,0 0-11-16,0 0-36 0,0 0-5 16,0 0 1-16,42 0 12 0,-42 0-57 0,30 4 16 15,-19-3-25-15,12 1-16 0,3 0 10 0,-3 0-8 16,3-1-11-16,5 1-22 0,-5-1-17 16,0-1 7-16,5 2-28 0,3 0-5 15,-8 0 0-15,4-2 15 0,-3 0-33 0,-5 0-3 16,5 1-7-16,-5-2-16 0,-3 1 13 15,4 0-35-15,-8-2-4 0,4 4-37 0,-19-2-26 16,22 0-19-16,-7 0-24 0,-15 0-32 0,12 0-76 16,-12 0-141-16,0 0-149 0,22 8-421 15,-22-8 104-15,0 0 36 0,8 8 107 0,-8-8 57 16,0 0 46-16,0 0 69 0</inkml:trace>
          <inkml:trace contextRef="#ctx0" brushRef="#br0" timeOffset="-3699.9386">5870 17 1341 0,'0'0'463'0,"0"0"-48"15,0 0-26-15,-15 3 0 0,15-3-28 16,0 0-31-16,0 0-5 0,0 0-56 0,0 0-13 15,0 0-39-15,0 0-32 0,0 0 7 0,0 0-11 16,-15-11 6-16,15 11-46 0,0 0-13 16,0 0-38-16,0 0-11 0,0 0 26 0,23-31-10 15,-8 22-19-15,-4 1-17 0,-3-2-15 16,7 2 22-16,0-2-45 0,4 2 30 0,4-2 3 16,-5 2-41-16,5-3-8 0,3 1 15 0,-3 1-27 15,3-4-32-15,5 4 14 0,3 2-19 16,-8-2 34-16,4 2-31 0,4-2 5 15,0 5-18-15,7-4 13 0,-3 4-5 0,-4-1-25 16,8 1 14-16,-1 3-12 0,8-3 15 16,-7 3-38-16,-1-3 13 0,1 4 2 0,-5-2 21 15,5 2-6-15,-8 0 29 0,7 0 20 16,-3 2-20-16,-12-2-16 0,8 1 19 0,-7 2-19 16,-5 0 23-16,5 0-9 0,-5-1 17 0,1 2 10 15,-12-3-10-15,4 1 13 0,0 1 15 16,4-2-5-16,-11 3 39 0,-8-4-1 0,26 2 1 15,-26-2 2-15,15 3-15 0,-15-3-8 16,15 3 51-16,-15-3-10 0,15 4-18 0,-15-4-20 16,0 0 50-16,12 3-12 0,-12-3-36 15,0 0 19-15,0 0-27 0,15 3 16 16,-15-3 0-16,0 0-21 0,0 0 0 0,0 0-25 16,0 0 13-16,0 0-43 0,0 0 0 0,15 0-30 15,-15 0-24-15,0 0-90 0,0 0-138 16,0 0-293-16,0 0-273 0,0 0 79 0,0 0 47 15,0 0 122-15,0 0 48 0,0 0 50 16</inkml:trace>
          <inkml:trace contextRef="#ctx0" brushRef="#br0" timeOffset="-2621.7373">6534-351 1077 0,'0'0'382'0,"0"0"-37"0,8 14-7 15,-8-14-18-15,0 0-3 0,0 0-45 16,4 16-11-16,-4-16-13 0,0 0 0 16,0 0-2-16,0 0-10 0,7 9-19 0,-7-9-22 0,0 0-21 15,0 0 10-15,0 0-36 16,0 0-12-16,0 0-18 0,15-37-8 0,-15 24-8 16,0-1-20-16,8-3 0 0,-8 1-8 0,0-5-22 15,0-2-35-15,0-1 42 0,7-1-8 16,-7-2-12-16,0 1-16 0,0-1 10 0,0-1-22 15,0-6 4-15,0 5-2 0,8-5 12 16,-8 0-25-16,0 0-5 0,4 1 23 0,-4 3 8 16,0-6-19-16,3 2 1 0,-3 4 0 15,0-1-3-15,-3 3 2 0,6-1-14 16,-3 4 17-16,0-1 11 0,0 1-19 0,0 1-25 0,0 4 28 16,0 2-7-16,0 0 27 0,0 2-25 15,0-1 8-15,0 0-11 0,0 17 3 16,0-27-20-16,-3 13 28 0,3 14 20 0,0-23-33 15,0 9-16-15,0 14 6 0,0-25 20 0,0 25 8 16,0-20-16-16,0 20-7 0,0-22 15 16,0 22-15-16,0-22 12 0,0 22-4 0,3-21 25 15,-3 21-26-15,0-16-17 0,0 16 9 16,0-19-12-16,0 19 23 0,4-17-5 0,-4 17 31 16,0-15-29-16,0 15-4 0,0 0-14 0,0-17 44 15,0 17-13-15,0 0-27 16,0 0 19-16,0 0-15 0,0 0-10 0,0 0 8 15,0 0-16-15,0 0 18 0,0 0-2 0,0 0-8 16,0 0 13-16,-26 46 23 0,18-33-13 16,1 2 12-16,-1-1 1 0,4 1-28 0,-11 2 10 15,8-4-3-15,-1 4-2 0,8-3 20 16,-7-2-15-16,-1-1 2 0,-3 1-7 0,11 0 23 16,0-12-8-16,-15 19-2 0,15-12 2 0,0-7 2 15,-8 12-7-15,8-12 18 0,0 0-5 16,-7 9 20-16,7-9-17 0,0 0 17 0,0 0-15 15,0 0-13-15,0 0 8 0,0 0-21 0,0-47 6 16,7 32-4-16,-7 0 14 0,0-2-10 16,8 0 7-16,-8 0 15 0,7 0-22 15,-7 0 9-15,0 2 1 0,8-3-11 0,-8 6 6 16,0 12 48-16,0-24-25 0,7 14-16 16,-7 10-7-16,4-17 9 0,-4 17-4 0,0-17 23 15,0 17-41-15,15-7 22 0,-15 7 14 16,0 0-11-16,15-3 8 0,-15 3 0 0,0 0 3 15,27 16-11-15,-12-9-17 0,0 4 20 0,-4 0-23 16,4 3 38-16,8 1-15 0,-4 0-8 16,3 3-23-16,5-3 0 0,3 1-35 0,4 3-57 15,-8-4-79-15,4 5-154 0,-3-4-474 16,7-3-104-16,-12-2 92 0,5-1 99 16,-12-4 55-16,4 1 60 0,-12-1 63 0,8 0 65 15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1:59.23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3165BB"/>
      <inkml:brushProperty name="fitToCurve" value="1"/>
    </inkml:brush>
    <inkml:brush xml:id="br2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1C8DECE6-D703-416F-8178-14155F4F17B0}" emma:medium="tactile" emma:mode="ink">
          <msink:context xmlns:msink="http://schemas.microsoft.com/ink/2010/main" type="writingRegion" rotatedBoundingBox="12241,4502 26850,4019 26957,7266 12349,7749"/>
        </emma:interpretation>
      </emma:emma>
    </inkml:annotationXML>
    <inkml:traceGroup>
      <inkml:annotationXML>
        <emma:emma xmlns:emma="http://www.w3.org/2003/04/emma" version="1.0">
          <emma:interpretation id="{EDC53A8B-1779-4214-9796-DBB9DCB013C6}" emma:medium="tactile" emma:mode="ink">
            <msink:context xmlns:msink="http://schemas.microsoft.com/ink/2010/main" type="paragraph" rotatedBoundingBox="12241,4502 26850,4019 26891,5259 12282,57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FB7B49-FF2C-4955-83EE-FEA31434CEEF}" emma:medium="tactile" emma:mode="ink">
              <msink:context xmlns:msink="http://schemas.microsoft.com/ink/2010/main" type="line" rotatedBoundingBox="12241,4502 26850,4019 26891,5259 12282,5743"/>
            </emma:interpretation>
          </emma:emma>
        </inkml:annotationXML>
        <inkml:traceGroup>
          <inkml:annotationXML>
            <emma:emma xmlns:emma="http://www.w3.org/2003/04/emma" version="1.0">
              <emma:interpretation id="{8F166978-71C2-4E16-B08F-90B820C4C2E5}" emma:medium="tactile" emma:mode="ink">
                <msink:context xmlns:msink="http://schemas.microsoft.com/ink/2010/main" type="inkWord" rotatedBoundingBox="12260,5068 13099,5041 13113,5442 12273,5469"/>
              </emma:interpretation>
              <emma:one-of disjunction-type="recognition" id="oneOf0">
                <emma:interpretation id="interp0" emma:lang="en-US" emma:confidence="1">
                  <emma:literal>=</emma:literal>
                </emma:interpretation>
                <emma:interpretation id="interp1" emma:lang="en-US" emma:confidence="0">
                  <emma:literal>☹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_</emma:literal>
                </emma:interpretation>
                <emma:interpretation id="interp4" emma:lang="en-US" emma:confidence="0">
                  <emma:literal>-</emma:literal>
                </emma:interpretation>
              </emma:one-of>
            </emma:emma>
          </inkml:annotationXML>
          <inkml:trace contextRef="#ctx0" brushRef="#br0">9396 854 1113 0,'-11'-3'481'16,"11"3"-23"-16,-22-6-17 0,22 6 1 0,-16-4-22 15,16 4-28-15,-15-7-29 0,15 7-35 16,-19-5-8-16,19 5-38 0,-11-6-39 0,11 6-21 16,0 0-19-16,-11-5-27 0,11 5-25 0,0 0-2 15,0 0-9-15,0 0-9 16,0 0-46-16,0 0 7 0,0 0 0 0,38-18 5 0,-23 16-12 16,4 2-19-16,-1-1-15 0,5 1 16 15,0 0-24-15,3 0 1 0,-3 0-8 16,3 0-13-16,4 0 23 0,-3 0-15 0,-1 1-6 15,4-1-7-15,4 0 18 0,-4 2-8 0,0-2 5 16,1 1-25-16,-1 3-3 0,4-4 28 16,-8 0-20-16,4-4 5 0,-3 4-15 0,3-1-6 15,-4 1 29-15,1-2-42 0,-12 2 6 16,7-1 18-16,-3 1 5 0,-4-1-29 0,-15 1-7 16,27 1-18-16,-27-1-18 0,19-1 8 0,-19 1-67 15,15 0-66-15,-15 0-49 16,0 0-61-16,0 0-103 0,0 0-153 0,0 0-362 0,0 0 27 15,0 0 79-15,0 0 91 0,0 0 45 16,0 0 55-16,-34 23 75 0</inkml:trace>
          <inkml:trace contextRef="#ctx0" brushRef="#br0" timeOffset="695.1543">9453 1102 1497 0,'-8'3'445'0,"8"-3"-38"15,0 0-25-15,0 0-44 0,-15 7-6 0,15-7-45 16,0 0-36-16,0 0-5 0,0 0-24 16,-11 4-12-16,11-4 13 0,0 0-8 0,0 0-59 15,-15 6 18-15,15-6-33 0,0 0-23 16,-19 2 2-16,19-2-29 0,0 0 15 0,-15 3-11 16,15-3 12-16,0 0-56 0,-23 5 6 15,23-5 2-15,0 0-3 0,-11 3 46 16,11-3-53-16,0 0-16 0,0 0 26 0,-15 3-21 15,15-3 24-15,0 0-19 0,0 0 6 0,0 0 28 16,0 0-34-16,-15 1-12 0,15-1 5 16,0 0 23-16,0 0-49 0,0 0 26 0,0 0-13 15,0 0 23-15,0 0-8 0,0 0 3 0,0 0 13 16,49-3-59-16,-34 3 61 16,-15 0-7-16,42 0-13 0,-27 0 10 0,3 0-21 0,-2 0-4 15,14 3 20-15,-11 0-28 0,7-3 22 16,-3 3 6-16,-1-3-18 0,5 1 11 0,-5 1-19 15,-3-2 8-15,11 1-28 0,-11-1 18 16,4 2-3-16,-4-2 11 0,7 0 7 16,-11 0-5-16,12 0-13 0,-12 3 5 0,7-3 3 15,-3 0-10-15,-4 1-6 0,4-1-9 0,-4 0-16 16,0 2 38-16,0-1-15 0,-15-1 15 16,27 2-17-16,-20-2 20 0,-7 0 5 0,30 3-33 15,-18-3 5-15,-12 0-1 0,19 2 4 16,-19-2 30-16,22 0-5 0,-22 0-20 0,15 2 15 15,-15-2-13-15,23 0 25 0,-23 0-9 0,11 1-16 16,-11-1 0-16,0 0-13 16,15 3-20-16,-15-3-41 0,0 0-31 0,0 0-33 15,0 0-61-15,0 0-47 0,19 2-151 0,-19-2-260 16,0 0-390-16,0 0 82 0,0 0 126 16,0 0 63-16,0 0 93 0,0 0 38 0,0 0 95 15,0 0 48-15</inkml:trace>
        </inkml:traceGroup>
        <inkml:traceGroup>
          <inkml:annotationXML>
            <emma:emma xmlns:emma="http://www.w3.org/2003/04/emma" version="1.0">
              <emma:interpretation id="{1469312C-9D98-46C8-8D25-E867A3A459B1}" emma:medium="tactile" emma:mode="ink">
                <msink:context xmlns:msink="http://schemas.microsoft.com/ink/2010/main" type="inkWord" rotatedBoundingBox="15787,4445 16679,4415 16711,5379 15819,5409"/>
              </emma:interpretation>
              <emma:one-of disjunction-type="recognition" id="oneOf1">
                <emma:interpretation id="interp5" emma:lang="en-US" emma:confidence="1">
                  <emma:literal>B</emma:literal>
                </emma:interpretation>
                <emma:interpretation id="interp6" emma:lang="en-US" emma:confidence="0">
                  <emma:literal>3</emma:literal>
                </emma:interpretation>
                <emma:interpretation id="interp7" emma:lang="en-US" emma:confidence="0">
                  <emma:literal>&amp;</emma:literal>
                </emma:interpretation>
                <emma:interpretation id="interp8" emma:lang="en-US" emma:confidence="0">
                  <emma:literal>b</emma:literal>
                </emma:interpretation>
                <emma:interpretation id="interp9" emma:lang="en-US" emma:confidence="0">
                  <emma:literal>$</emma:literal>
                </emma:interpretation>
              </emma:one-of>
            </emma:emma>
          </inkml:annotationXML>
          <inkml:trace contextRef="#ctx0" brushRef="#br1" timeOffset="-2220.6555">12821 278 1118 0,'11'-19'463'16,"0"4"-12"-16,8 2-59 0,-4 1-16 0,8 0-23 16,3 2-20-16,1 0-18 0,10 1-26 0,1 2-46 15,0 4 26-15,3 3-67 0,-7 2-10 16,11 2-38-16,-3 4 30 0,-1 3-38 0,-3 3-28 16,-12 1-26-16,-3 2 38 0,0-1-2 15,-8 7-54-15,-8-5 1 0,1 1 1 0,-4-1-19 16,-4-1 2-16,-4 4 20 0,-4-4 23 15,1 2-35-15,-1-4 28 0,1-2-11 16,3 1-25-16,-4-2 2 0,1-2 16 0,7-10-33 16,-11 16 27-16,11-16-1 0,-4 12-24 0,4-12 2 15,-8 9 1-15,8-9-49 0,0 0 41 16,0 0-18-16,0 0-13 0,12 20 34 0,-12-20-37 16,15 7-9-16,-15-7 32 0,22 8 1 15,-10-3-18-15,3 2-16 0,0 3-4 0,4 0-6 16,3 3 33-16,-7-2-14 0,12 4 9 0,-12 1-15 15,11 3 8-15,1-2 2 0,-5 4 5 16,5-1-15-16,-5 4-18 0,-7-4 26 0,8 1-13 16,-8-2-16-16,-4 3 3 0,1-1 47 0,-5-3-19 15,-7 1-3-15,-4-1-4 16,1 3 48-16,-9-1-15 0,1 1 25 0,-4 1-30 16,-8-1 20-16,1-2-22 0,-8 1-9 15,-1-1 34-15,-3 0 5 0,4-6-11 0,0-2 11 16,-4-1-31-16,0-2-33 0,-7-1-31 0,7-3-10 15,-4-4-77-15,0-2-53 0,-3-4-113 16,-23-5-364-16,22-1-432 0,1 0 102 0,7-5 102 16,-4 1 75-16,4-2 102 0,0-1 36 0,-3 2 64 15,3 0 105-15</inkml:trace>
          <inkml:trace contextRef="#ctx0" brushRef="#br1" timeOffset="-2724.2121">12975 361 1691 0,'-4'-15'592'0,"4"15"-68"0,-3-12-37 16,3 12-42-16,0 0-43 0,0 0-10 0,0 0 12 16,0 0-51-16,0 0-7 15,0 0-49-15,0 50-21 0,0-27 11 0,3 4-28 16,1 0-57-16,-4 6 20 0,4 1-45 0,0 3 5 16,0-1-13-16,-1 3-46 0,1-3-1 15,4 4-1-15,-8-6-62 0,7 2-24 0,-3-3-42 16,0-7-39-16,-1 2-93 0,1-5-35 0,-4-1-43 15,0-3-47-15,0-1-86 0,0 0-188 16,0-18-473-16,-4 23 31 0,4-23 117 0,-3 12 54 16,3-12 80-16,0 0 99 0,0 0 33 0,0 0 109 15</inkml:trace>
        </inkml:traceGroup>
        <inkml:traceGroup>
          <inkml:annotationXML>
            <emma:emma xmlns:emma="http://www.w3.org/2003/04/emma" version="1.0">
              <emma:interpretation id="{C7BA459F-E598-4F58-93E4-D5B826EB5E9F}" emma:medium="tactile" emma:mode="ink">
                <msink:context xmlns:msink="http://schemas.microsoft.com/ink/2010/main" type="inkWord" rotatedBoundingBox="21631,4100 26897,4169 26882,5291 21616,5223"/>
              </emma:interpretation>
              <emma:one-of disjunction-type="recognition" id="oneOf2">
                <emma:interpretation id="interp10" emma:lang="en-US" emma:confidence="0.5">
                  <emma:literal>By</emma:literal>
                </emma:interpretation>
                <emma:interpretation id="interp11" emma:lang="en-US" emma:confidence="0.5">
                  <emma:literal>B&gt;A</emma:literal>
                </emma:interpretation>
                <emma:interpretation id="interp12" emma:lang="en-US" emma:confidence="0">
                  <emma:literal>BA</emma:literal>
                </emma:interpretation>
                <emma:interpretation id="interp13" emma:lang="en-US" emma:confidence="0">
                  <emma:literal>B&gt;</emma:literal>
                </emma:interpretation>
                <emma:interpretation id="interp14" emma:lang="en-US" emma:confidence="0">
                  <emma:literal>B</emma:literal>
                </emma:interpretation>
              </emma:one-of>
            </emma:emma>
          </inkml:annotationXML>
          <inkml:trace contextRef="#ctx0" brushRef="#br1" timeOffset="21890.8386">18658 111 1364 0,'0'0'486'0,"0"-19"-46"0,0 19 6 16,4-20-80-16,-4 20-15 0,8-24-67 0,-5 12-5 16,9-3 5-16,3 3-51 0,-4-1-39 15,4 0 8-15,4 3-30 0,4-6 22 0,3 6-37 16,4 0-27-16,-3 2 26 0,-1 0-35 0,0 4-11 15,5 2 5-15,-5 0 56 16,0 6-66-16,1 0-25 0,3 4 9 0,-7 3 11 16,3 4-28-16,-7 4-13 0,0-1-11 0,-8 7 19 15,-3-2-8-15,-5 1 2 0,-3 1-7 16,-3 0-11-16,-5 2 16 0,0 2-20 0,-3-4-6 16,0 1 13-16,-1-3 3 0,1-1 4 0,0-1-32 15,0-4 17-15,-5-3-10 0,5 2-12 16,0-6 30-16,3 0-8 0,1-2 21 0,-5-1-15 15,12-7-3-15,-11 9-18 0,11-9 7 16,-11 3-9-16,11-3 17 0,0 0-48 0,0 0 38 16,0 0-7-16,0 0-16 0,0 0-8 15,0 0-2-15,0 0-13 0,0 0 8 16,0 0 15-16,0 0-2 0,45-10-16 0,-45 10 18 16,38 1-3-16,-19 5-17 0,7-5 10 0,0 4-5 15,1 4-29-15,-1-1 39 0,4 1-2 16,-3 1-8-16,-1 4-8 0,4-1 2 0,-7 5-12 15,0-1-5-15,-5 3 7 0,1-1 16 0,-4 1 13 16,-3 1-1-16,-1-1-22 0,-3 1 27 16,-5 1-2-16,1-3 13 0,-8 3 5 0,4 0-5 15,-7 0 5-15,-8 2 13 0,0-1-3 16,0-1 14-16,-8-1-4 0,-3 1-20 0,-5-2 15 16,5-3-7-16,-4-3 10 0,0-4-8 15,-1 0-22-15,1-3-45 0,4-2-1 16,-4-5-22-16,3-1-37 0,5-5-78 0,-5-4-25 15,1 0-115-15,3-7-254 0,4 1-504 0,1 0 79 16,2-1 73-16,5-1 188 0,0-1-12 16,3 1 92-16,1-3 58 0,3 5 103 0</inkml:trace>
          <inkml:trace contextRef="#ctx0" brushRef="#br1" timeOffset="21267.4774">18783 80 1484 0,'0'0'527'16,"0"0"-33"-16,0 0-33 0,0 0-21 0,0 0-15 16,0 0-23-16,0 0-5 0,0 0-41 0,0 0-57 15,-4 51 16-15,8-36-9 0,-4 5-18 16,0-4-9-16,0 2-10 0,0 3-31 0,3 1 2 15,-3 1-19-15,4 1-17 0,-4 0-17 0,4 2-67 16,-4 0 52-16,0-2-105 16,0-1-67-16,4 2 0 0,-4-2 0 0,0-2 0 0,4 1 0 15,-4-1 0-15,0-3 0 0,3 1 0 16,-3-2 0-16,4-2 0 0,-4 1 0 16,0-16 0-16,4 29 0 0,-4-17 0 0,0-12 0 15,0 17 0-15,0-17 0 0,0 17 0 0,0-17 0 16,0 13 0-16,0-13 0 0,0 0-295 15,0 0-352-15,0 0-449 0,0 0 70 0,0 0 94 16,0 0 95-16,0 0 105 0,-4-69 66 0,0 36 111 16,1-1-49-16,-1-2 82 0</inkml:trace>
          <inkml:trace contextRef="#ctx0" brushRef="#br1" timeOffset="23563.2381">21468 388 1346 0,'-8'-9'435'0,"8"9"-7"15,-11-11-4-15,11 11-17 0,-11-6-25 16,11 6-24-16,0 0-56 0,0 0-2 0,-12-10-52 16,12 10-7-16,0 0-39 0,0 0-10 15,0 0-3-15,0 0-22 0,0 0-4 0,0 0-27 16,0 0-11-16,34 34 3 0,-22-22-25 0,3 2 15 16,0-1-19-16,7-1 11 0,-3 4-12 15,4-2-11-15,3 1-10 0,-3-3-13 16,-1-2-6-16,1 1 9 0,-4-5-11 0,0 3-20 15,-4-1 0-15,4-1 18 0,-8-4-26 16,4 2-5-16,-4-1 10 0,1 1-15 0,-12-5 28 16,19 1-20-16,-19-1 7 0,18 2-23 0,-18-2 8 15,0 0 10-15,0 0-10 0,19-5-5 16,-19 5-8-16,0 0-20 0,0 0-3 0,0 0 28 16,0 0 3-16,0 0-28 0,0 0 17 15,0 0 34-15,-45 17 13 0,30-9-44 16,-4 5 49-16,0-1-26 0,-7 0 33 0,3 6-12 15,-3 1-6-15,3-3-15 0,-3 3 3 16,3-1 8-16,1 1-16 0,-1 1-54 0,8 1-23 16,-4-3-51-16,8 0-36 0,-1-1-66 0,1 0-72 15,4 2-92-15,3-4-269 0,0 0-399 16,4-15 115-16,8 24 58 0,-1-12 91 0,4-3 102 16,-3-1 35-16,3-1 62 0,1-1 72 0</inkml:trace>
          <inkml:trace contextRef="#ctx0" brushRef="#br1" timeOffset="23158.9628">20216 550 1156 0,'-15'-3'456'0,"15"3"-44"0,-15-2-23 16,15 2-48-16,0 0-24 0,-16-5-38 16,16 5-25-16,0 0-27 0,0 0-24 0,0 0-4 15,0 0 1-15,0 0-11 0,0 0-30 16,0 0-26-16,0 0 8 0,0 0-16 16,0 0 8-16,57 13-17 0,-42-13-9 0,12 2-22 15,-5 0 2-15,8-2 5 0,0 2-23 0,1-2-10 16,6 1 5-16,-3 1-3 0,4-1-15 15,0 1-5-15,-1-1-5 0,1 2 5 0,-4 0-8 16,4-3 26-16,0 2-36 0,-1-1-18 16,5 1 29-16,-5 0-17 0,5-2 22 0,-1 2-26 15,1-2-1-15,-1 0-4 0,1-2 18 0,-1 4-11 16,-3-2-7-16,0 0-1 0,-1 1 17 16,-3-1-4-16,-3 0-15 0,-1 0 13 0,-4 0-10 15,1 0-11-15,-5 2 42 0,1-4-37 16,-1 4-4-16,-3-2 2 0,0 1 10 15,0 2 3-15,0-2 17 0,0-1-12 0,-4 2 0 16,4-2-20-16,-1 0 22 0,-2 1-5 0,-1-1 21 16,4 0-33-16,-19 0 33 0,22 2-21 15,-11-2 3-15,-11 0-16 0,23-2 6 0,-23 2-16 16,19 2 14-16,-19-2-12 0,15 0-4 0,-15 0 20 16,11 2 6-16,-11-2-1 0,0 0-15 15,0 0 3-15,27-2-8 0,-27 2-24 0,0 0-19 16,0 0-21-16,15 2 0 0,-15-2-13 15,0 0-26-15,0 0-33 0,0 0-38 0,0 0-27 16,0 0-51-16,0 0-122 0,0 0-102 16,0 0-241-16,0 0-84 0,0 0 171 0,0 0-46 15,0 0 115-15,-42-21 21 0,31 15 72 16</inkml:trace>
          <inkml:trace contextRef="#ctx0" brushRef="#br1" timeOffset="24650.0774">23267 601 1510 0,'-16'-7'545'15,"5"1"13"-15,0 0-38 0,11 6 2 0,0 0-51 16,-15-10-128-16,15 10-36 0,0 0-23 16,-8-12-33-16,8 12-13 0,0 0-26 0,0 0-7 15,0 0-28-15,30-13-24 0,-18 11-4 0,7 0-8 16,3 0-26-16,5 1-28 0,-1-1-5 16,4 2 15-16,8-1-25 0,0 1 2 0,3 0-8 15,-3 0-2-15,-4 0-28 0,0 3-66 16,-4-3-11-16,-4 1-49 0,1-1-35 0,-5 0-44 15,1 2-72-15,-4-2-138 0,-4 2-202 0,0 1-351 16,-15-3 72-16,23 0 44 0,-23 0 135 16,15 0 59-16,-15 0 74 0,0 0 29 0,0 0 48 15</inkml:trace>
          <inkml:trace contextRef="#ctx0" brushRef="#br1" timeOffset="24400.6283">23218 989 1113 0,'3'14'371'0,"-3"-14"0"0,0 0-12 16,4 11-9-16,-4-11-17 0,0 0-31 0,0 0 10 16,0 0-51-16,0 0-25 0,0 0-18 15,0 0 32-15,11-41-45 0,-11 23-44 0,0-10-2 16,4-4-8-16,0-4-23 0,-4-13-8 0,4-3-35 15,-1-21-6-15,1-4-2 0,4 2-10 16,-1 3 15-16,5 1-18 0,-5 6 2 0,1 11-2 16,3 9 8-16,-3 2 2 0,3 5-5 15,-4 4 26-15,5 3-18 0,3 4-42 16,-4 0 19-16,8 6 10 0,-4-1 0 0,4 4-23 16,4 2-10-16,-1-1 0 0,1 5-24 0,-1 2 26 15,1 5-33-15,3-1 26 0,-3 3-13 16,0 3 12-16,-1 3-14 0,-3 5 9 0,4 2-20 15,-1 5 23-15,1 4-13 0,-8 3 11 16,4 3 7-16,-4 1-23 0,0 10 16 0,4 1-3 16,-8 3 5-16,1 0 10 0,-1 2-2 0,0 2-13 15,-3 2 7-15,-1 1-9 16,1-2-9-16,-1 1 29 0,1-1-8 0,-4-2-23 16,0-6 26-16,-1 1-16 0,1-5 1 0,0-1-14 15,0 0-12-15,-4-5-13 0,3-3-51 16,-3 0-8-16,4-6-46 0,-4 0-21 0,0-4-4 15,0-14-24-15,0 20-81 0,0-20-78 0,-4 15-178 16,4-15 15-16,0 0-436 0,0 0 134 16,-11 6 54-16,11-6 51 0,0 0 86 0,0 0 75 15,-30-16 64-15</inkml:trace>
        </inkml:traceGroup>
      </inkml:traceGroup>
    </inkml:traceGroup>
    <inkml:traceGroup>
      <inkml:annotationXML>
        <emma:emma xmlns:emma="http://www.w3.org/2003/04/emma" version="1.0">
          <emma:interpretation id="{CD0EB49E-6E94-49F6-AB8C-376F7A918B53}" emma:medium="tactile" emma:mode="ink">
            <msink:context xmlns:msink="http://schemas.microsoft.com/ink/2010/main" type="paragraph" rotatedBoundingBox="18968,6697 23546,6624 23559,7379 18980,74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4CEB06A-F76A-4DF7-9823-9287CC7C0104}" emma:medium="tactile" emma:mode="ink">
              <msink:context xmlns:msink="http://schemas.microsoft.com/ink/2010/main" type="line" rotatedBoundingBox="18968,6697 23546,6624 23559,7379 18980,7452">
                <msink:destinationLink direction="with" ref="{DA34C8B2-BCAC-4010-B221-40C3168EAD7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45D8605-D606-4766-90CF-8573659DC0C1}" emma:medium="tactile" emma:mode="ink">
                <msink:context xmlns:msink="http://schemas.microsoft.com/ink/2010/main" type="inkWord" rotatedBoundingBox="20819,6667 23546,6624 23559,7378 20831,7422"/>
              </emma:interpretation>
              <emma:one-of disjunction-type="recognition" id="oneOf3">
                <emma:interpretation id="interp15" emma:lang="en-US" emma:confidence="1">
                  <emma:literal>2+1=1+2</emma:literal>
                </emma:interpretation>
                <emma:interpretation id="interp16" emma:lang="en-US" emma:confidence="0">
                  <emma:literal>211=1+2</emma:literal>
                </emma:interpretation>
                <emma:interpretation id="interp17" emma:lang="en-US" emma:confidence="0">
                  <emma:literal>2+1=1-+2</emma:literal>
                </emma:interpretation>
                <emma:interpretation id="interp18" emma:lang="en-US" emma:confidence="0">
                  <emma:literal>2+1=142</emma:literal>
                </emma:interpretation>
                <emma:interpretation id="interp19" emma:lang="en-US" emma:confidence="0">
                  <emma:literal>+1=1+2</emma:literal>
                </emma:interpretation>
              </emma:one-of>
            </emma:emma>
          </inkml:annotationXML>
          <inkml:trace contextRef="#ctx0" brushRef="#br2" timeOffset="97651.3754">17919 2769 1169 0,'-22'-1'517'0,"22"1"-12"0,0 0-73 0,-23 0-22 15,23 0-39-15,0 0-33 0,-19 0-23 0,19 0-39 16,0 0-35-16,0 0-16 0,0 0-36 15,0 0 16-15,0 0-15 0,0 0-14 16,0 0-4-16,0 0-19 0,0 0 3 0,0 0-17 16,45 14 4-16,-22-12-23 0,0-1-5 15,3 2-2-15,8-3-3 0,0 3-33 0,0-2 2 16,3-1 3-16,1 2 0 0,-4-1-26 0,0-1 1 16,-4 0-9-16,0 0-12 0,-3 2 15 15,-5-2-20-15,-3 0-31 0,0 0-43 0,0 1-32 16,-19-1-40-16,30 0-23 0,-19 3-31 0,-11-3-46 15,19 5-41-15,-19-5-84 0,12 8-172 16,-12-8-16-16,0 0-398 0,0 0 99 16,0 0 51-16,-31 29 139 0,24-22 10 0,-8 1 115 15,-4-2 44-15</inkml:trace>
          <inkml:trace contextRef="#ctx0" brushRef="#br2" timeOffset="97905.8677">18025 2978 1261 0,'-15'5'451'0,"15"-5"-8"15,0 0-41-15,-19 0 7 0,19 0-89 16,0 0-36-16,0 0 3 0,-12 3 15 16,12-3-33-16,0 0-36 0,0 0 33 0,0 0-23 15,0 0-36-15,0 0-10 0,38 9-10 16,-38-9-2-16,30 1-4 0,-15-1-19 0,8 2-9 16,-4-2-45-16,11 2-8 0,-4 0-6 0,1 0 6 15,-1-1 2-15,4 1-38 0,-7 1-7 16,7-1 7-16,-7 0-16 0,3-2-30 0,-3 1-33 15,-4-1-49-15,3 0-67 0,-3 0-89 16,0-1-189-16,0-1-646 0,0 0 88 0,-4 0 84 16,0-1 104-16,4 2 81 0,-8-3 137 0,8 0-10 15,-4 1 54-15</inkml:trace>
          <inkml:trace contextRef="#ctx0" brushRef="#br2" timeOffset="98820.5775">19186 2590 1594 0,'-11'9'522'0,"11"-9"-38"0,0 0-31 16,0 0-48-16,-8 9 14 0,8-9-73 16,0 0 17-16,0 0-40 0,0 0-64 0,0 0-4 15,0 0-19-15,0 0-24 0,0 0-38 0,0 0 18 16,0 0-12-16,53-19-50 0,-45 14-2 16,3-3 0-16,0 0-15 0,1-2-13 0,-5 1-3 15,5-3-41-15,-1 0 13 0,-4 0 6 0,1-1 1 16,-4 1-30-16,3 0 13 0,-3-2-10 15,0 1 5-15,0-1 17 0,-4 14 24 16,3-21 0-16,-3 11 12 0,0 10 6 0,8-17-54 16,-8 17-5-16,0-12-54 0,0 12 0 15,0 0 0-15,0 0 0 0,0 0 0 0,0 0 0 16,0 0 0-16,0 0 0 0,7 54 0 16,-7-35 0-16,0 7 0 0,0 2 0 0,0 2 0 15,4 4 0-15,-4 1 0 0,0 1 0 0,0 1 0 16,4-1 0-16,0-1 0 0,-1 0 0 15,1-4 0-15,4 1 0 0,-4-7 0 0,3 1 0 16,-3-4 0-16,0-1 0 0,-1 0 0 0,5-6 0 16,-1 1 0-16,1-5 0 0,0-1 0 15,-5 0 0-15,9 0-436 0,-5-3-682 16,-7-7 40-16,15 5 105 0,-15-5 75 0,12 4 89 16,-12-4 95-16,0 0 95 0,0 0-6 15,30-10 70-15</inkml:trace>
          <inkml:trace contextRef="#ctx0" brushRef="#br2" timeOffset="99088.3581">19624 2911 1185 0,'0'0'473'0,"0"0"-10"16,0 0-50-16,0 0-60 0,0 0-36 15,7-10-7-15,-7 10-41 0,0 0-13 0,15-5-46 16,-15 5 7-16,23-2-50 0,-23 2-19 15,23 0-7-15,-5 0 12 0,-3 0-35 16,4 0-10-16,-4 0-9 0,4 2-12 0,0-2 16 16,0 3-34-16,0-3-10 0,-4 0-8 0,-15 0-25 15,30 2 4-15,-19-2-43 0,-11 0-12 16,19-2-52-16,-19 2-51 0,15-3-89 0,-15 3-70 16,0 0-143-16,0 0-39 0,0 0-301 15,0 0 28-15,0 0 48 0,0 0 121 0,0 0 20 16,0 0 74-16</inkml:trace>
          <inkml:trace contextRef="#ctx0" brushRef="#br2" timeOffset="99300.8074">19786 2756 1359 0,'-4'-12'481'0,"4"12"10"0,-7-11-12 16,7 11-57-16,0 0-4 0,-4-13-50 0,4 13-22 16,0 0-8-16,0 0-34 0,0 0 14 0,0 0-32 15,0 0-19-15,7 45 17 0,-3-30-28 16,0 3-29-16,-4 1-12 0,4 3-48 0,-4-1 4 15,0 2-20-15,3-1-15 0,1 0-52 16,-4-4-63-16,0 2-82 0,0-3-83 0,0-1-89 16,4 0-146-16,-4-16-245 0,0 23-385 15,4-14 172-15,-4-9 0 0,7 12 72 16,-7-12 112-16,0 0 44 0,8 5 95 0,-8-5 9 16</inkml:trace>
          <inkml:trace contextRef="#ctx0" brushRef="#br2" timeOffset="99822.4931">20121 2772 1699 0,'-3'-8'594'0,"3"8"-26"0,-8-19-46 0,8 19-38 16,-4-27-49-16,4 13-12 0,0-1-78 15,0 15-7-15,0-32-49 0,4 13-5 16,0-2-45-16,0-1 1 0,-1 0-53 0,5 0-33 16,0 0 15-16,-1 2-26 0,4-1-7 0,-3 4-6 15,-1 0-45-15,5 1 12 0,-1 1 3 16,0 6-21-16,1 1-7 0,3 1-19 0,-4 3 1 16,8 3-10-16,0-1-3 0,-4 2 2 0,4 3-17 15,0 1-1-15,-1 3 6 0,1 3-10 16,4 2 7-16,-8 3-49 0,0 3 19 0,0 1-9 15,-7 1 9-15,-4 4-6 0,-1 1-35 16,-3 3 22-16,-3 3 1 0,-5 2 2 16,-3 7-5-16,-4-1 5 0,0-4-26 0,-4 2 32 15,4-3 9-15,3-5-15 0,-3-1 21 0,4-3-26 16,0 0 10-16,3-6 38 0,4 0 14 16,-3-1 27-16,3-5 14 0,4 0 20 0,0-13-100 15,4 21 0-15,3-14 0 0,-7-7 0 16,19 15 0-16,-8-11 0 0,8 2 0 0,-4-3 0 15,4-2 0-15,0 3 0 0,4-3 0 0,-4 3 0 16,-1-3 0-16,1 1 0 0,0 2-152 16,-4-2-142-16,0 2-146 0,0-2-254 15,-3 1-373-15,-12-3 117 0,19 5 64 0,-19-5 175 16,7 6-1-16,-7-6 113 0,0 0 21 16,0 0 71-16,0 0 74 0</inkml:trace>
          <inkml:trace contextRef="#ctx0" brushRef="#br2" timeOffset="95835.4239">16026 2718 936 0,'0'0'341'0,"0"0"2"16,0 0-21-16,0 0-15 0,0 0 3 0,0 0-21 15,0 0-2-15,0 0-3 0,-7 7 11 0,7-7-27 16,0 0-22-16,0 0 0 0,0 0-3 16,0 0-15-16,0 0-36 0,0 0 0 0,0 0-16 15,0 0 4-15,0 0-1 0,0 0-38 0,0 0-1 16,0 0-4-16,-16-31-13 15,16 31-16-15,12-24-7 0,-5 8-20 0,1-1-6 16,3-2 8-16,0-2-26 0,1 3-5 0,-1 0 3 16,4-1-26-16,-4 4-2 0,1 0 10 15,-1 0-11-15,0 1 3 0,-3 3-15 0,-1 3 0 16,1 2 10-16,-8 6-26 0,19-8 21 16,-19 8-15-16,19 4 20 0,-19-4-3 0,22 15-9 15,-10-1 4-15,-1 1 5 0,-3 3 1 0,3 1-11 16,-4 2-43-16,-3 0 48 0,4 3-17 15,-5 1 4-15,-3 1 6 0,0 1 0 16,0-2 2-16,-7 6 0 0,-1-4 11 0,1-1 4 16,-4 0-30-16,-5-1 18 0,5-4-11 15,0-2-2-15,0-4 13 0,-1 3 5 0,1-3 0 16,3-4-15-16,1 2 20 0,-1-3 0 0,1 0 18 16,7-10 7-16,-8 14-25 0,8-14 18 15,-7 11-5-15,7-11 5 0,-4 9-18 0,4-9-10 16,0 0 20-16,0 0-15 0,0 0-3 15,0 0 8-15,19 12 6 0,-19-12 4 0,15 3-2 16,-15-3-1-16,26 2-7 0,-14 0-5 0,6 0 21 16,1-1-21-16,-4-1-16 15,4 2-2-15,0-2-66 0,-4 1-57 0,4-1-51 16,0 0-72-16,-4 2-51 0,0 0-100 0,4-2-227 0,0 0-387 16,-19 0 66-16,26-2 77 15,-11 0 113-15,-15 2 49 0,23-3 58 0,-23 3 72 16,19-1 77-16</inkml:trace>
          <inkml:trace contextRef="#ctx0" brushRef="#br2" timeOffset="96343.4477">16554 2919 1558 0,'-8'-8'610'0,"8"8"-35"16,-7-9-78-16,7 9-36 0,0 0-57 15,0 0-22-15,-8-13-34 0,8 13-59 16,0 0-36-16,0 0-25 0,0 0 10 0,0 0-59 15,0 0-10-15,0 0-20 0,27-6-16 16,-27 6 21-16,26-1-24 0,-15-1-15 0,8 2-15 16,0 0-41-16,-4-1-28 0,4-1-1 15,0 2-1-15,0 2-65 0,-19-2-23 0,30-2-8 16,-15 2-38-16,-15 0 0 0,19-3-51 0,-19 3-56 16,0 0-70-16,15-1-38 0,-15 1-76 15,0 0-101-15,0 0-404 0,0 0 61 0,0 0 108 16,0 0 57-16,0 0 45 0,0 0 72 0,0 0 64 15,0 0 599-15,-60-5 189 16,48-2 52-16,5-1 2 0,7 8 8 0,-19-17 28 16,11 9 12-16,8 8 45 0,-11-19-34 0,4 8 5 15,7 11 0-15,-8-18 2 0,4 10-14 16,4 8-42-16,-7-17-10 0,7 17 3 0,-4-18-31 16,4 18-5-16,-4-14-49 0,4 14-38 15,0-12-6-15,0 12-35 0,0 0 8 0,0 0-52 16,0 0-5-16,0 0 3 0,0 0-36 0,0 0-2 15,15 34-103-15,-11-17 0 0,0 3 0 16,-4 2 0-16,0 2 0 0,4 1 0 0,-4 1 0 16,3-1 0-16,1 0 0 0,-4-3 0 0,4 0 0 15,0-2 0-15,-4-3 0 16,3 0 0-16,-3-2 0 0,4 1 0 0,0-6 0 16,4-1-451-16,-8-9-721 0,11 15 56 0,-11-15 138 15,7 6 136-15,-7-6 43 0,0 0 52 16,0 0 66-16,15 3 105 0,-15-3 77 0</inkml:trace>
          <inkml:trace contextRef="#ctx0" brushRef="#br2" timeOffset="96744.3712">16991 2522 1610 0,'0'0'709'0,"0"0"-52"0,-3-19 4 16,3 19-34-16,0 0-90 0,0 0-35 0,0 0-31 15,0 0-54-15,0 0-58 0,0 0 20 0,0 0-57 16,0 0-15-16,0 0-12 0,3 70-21 15,-3-46-210-15,4 4-64 0,0 1 0 0,0 2 0 16,0 6 0-16,-1-4 0 0,5 0 0 16,-1 0 0-16,-3 1 0 0,4-5 0 0,-5 0 0 15,1-1 0-15,0-4 0 0,4-3 0 16,-5-2 0-16,1-2 0 0,0 0 0 0,0-5 0 16,-1 0 0-16,-3-12 0 0,4 19 0 15,-4-19 0-15,8 17 0 0,-5-8-927 0,-3-9-202 16,4 12 123-16,-4-12 172 0,0 0 53 0,0 16 3 15,0-16 84-15,0 0 93 0,0 0 71 16,0 0-13-16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2:29.78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D4945437-0855-4187-9BB0-611F8EC1A31A}" emma:medium="tactile" emma:mode="ink">
          <msink:context xmlns:msink="http://schemas.microsoft.com/ink/2010/main" type="writingRegion" rotatedBoundingBox="2778,3643 14099,4638 13805,7982 2484,6987"/>
        </emma:interpretation>
      </emma:emma>
    </inkml:annotationXML>
    <inkml:traceGroup>
      <inkml:annotationXML>
        <emma:emma xmlns:emma="http://www.w3.org/2003/04/emma" version="1.0">
          <emma:interpretation id="{C2C7E481-84D7-4F66-AF32-4D51757AC823}" emma:medium="tactile" emma:mode="ink">
            <msink:context xmlns:msink="http://schemas.microsoft.com/ink/2010/main" type="paragraph" rotatedBoundingBox="2989,3798 5449,3852 5423,5059 2963,50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FD45FA-50DA-4EE2-B5E6-1FDF95995F9B}" emma:medium="tactile" emma:mode="ink">
              <msink:context xmlns:msink="http://schemas.microsoft.com/ink/2010/main" type="line" rotatedBoundingBox="2989,3798 5449,3852 5423,5059 2963,5006"/>
            </emma:interpretation>
          </emma:emma>
        </inkml:annotationXML>
        <inkml:traceGroup>
          <inkml:annotationXML>
            <emma:emma xmlns:emma="http://www.w3.org/2003/04/emma" version="1.0">
              <emma:interpretation id="{4D8A7832-6362-4829-909F-6FAF152BD763}" emma:medium="tactile" emma:mode="ink">
                <msink:context xmlns:msink="http://schemas.microsoft.com/ink/2010/main" type="inkWord" rotatedBoundingBox="2989,3798 5449,3852 5423,5059 2963,5006"/>
              </emma:interpretation>
              <emma:one-of disjunction-type="recognition" id="oneOf0">
                <emma:interpretation id="interp0" emma:lang="en-US" emma:confidence="1">
                  <emma:literal>87,</emma:literal>
                </emma:interpretation>
                <emma:interpretation id="interp1" emma:lang="en-US" emma:confidence="0">
                  <emma:literal>8,,</emma:literal>
                </emma:interpretation>
                <emma:interpretation id="interp2" emma:lang="en-US" emma:confidence="0">
                  <emma:literal>8,</emma:literal>
                </emma:interpretation>
                <emma:interpretation id="interp3" emma:lang="en-US" emma:confidence="0">
                  <emma:literal>81,</emma:literal>
                </emma:interpretation>
                <emma:interpretation id="interp4" emma:lang="en-US" emma:confidence="0">
                  <emma:literal>07,</emma:literal>
                </emma:interpretation>
              </emma:one-of>
            </emma:emma>
          </inkml:annotationXML>
          <inkml:trace contextRef="#ctx0" brushRef="#br0">666 123 1405 0,'0'-14'466'0,"0"14"-11"0,0-20-48 16,0 20-7-16,8-15-50 0,-1 8-7 16,-7 7-48-16,19-14 4 0,-4 11-48 0,0-1-33 15,4 3 2-15,0 1-18 0,4 1-10 0,-4 5-33 16,0-1-6-16,-1 0-12 15,5 3-23-15,-4 2-13 0,-4 0-16 0,0 2-15 0,-4 0 16 16,-3 1-3-16,-1-2-13 0,1 0-20 16,-8-11 33-16,0 28-10 0,0-28 0 15,-15 23-11-15,7-12 6 0,-7-1 15 0,-4 0-15 16,4-4 15-16,-11 1 2 0,3-2-33 16,-3-3 29-16,3 0-3 0,-3-4 2 0,-1-1 3 15,5-2-7-15,-1-2-19 0,-3-3 11 0,3 1-26 16,-3-6 3-16,7 0 20 0,-4-1-21 15,8-2-37-15,0 3-11 0,4-2 0 0,3 2 0 16,8-1 0-16,-7 5 0 0,7 11 0 0,7-26 0 16,1 15 0-16,-4 0 0 15,11 1 0-15,7 3 0 0,-3 1 0 0,4 3 0 16,-1 1 0-16,5 0-13 0,-5 6-15 16,-3 0 7-16,4 1-10 0,-4 1 3 0,-12 0-3 15,1 3 6-15,-1 1 7 0,-7-10-5 0,4 19 2 16,-4-19 21-16,-11 25-2 0,3-9-11 15,-11 0 13-15,4 0 23 0,-7-1-5 0,3 3 18 16,-4-3-11-16,1 2 37 0,3-2-24 0,-8 1 6 16,5-1-49-16,-1 0 18 0,4 0-13 15,4-1 0-15,-4-1 0 0,12 3 0 0,-8-1 0 16,-4 1 0-16,11 1 0 0,1 2 0 16,-1-1 0-16,8 1 0 0,-7 0-36 15,7 0-3-15,7 0-17 0,-7 2 5 0,8-1-47 16,-4-2 55-16,3 1 5 0,1-2 2 15,-1-5 18-15,1 2 0 0,-1-1 5 0,-7-13 13 16,0 18-5-16,0-18 33 0,0 0-20 0,-15 20 7 16,4-12-15-16,-4-4 21 0,0 0 15 15,-4-1-1-15,4-1 32 0,-12-1-13 0,5-1 5 16,-5-1 53-16,5-2-96 0,-5-4-16 0,-3-2 0 16,4-4 0-16,-8-8 0 0,11-2 0 15,-7-4 0-15,4-5 0 0,-8-14 0 0,19 8 0 16,-4 0 0-16,7 6 0 0,9-2 0 15,3 3 0-15,0-2 0 0,3 0 0 16,5 4 0-16,15-4-16 0,-8 3-237 0,19 4-67 16,-8 5-123-16,8-3-683 0,4 6 189 15,-8 2-28-15,8 1 107 0,-8 2 98 0,4 3 77 16,-8 1 86-16,4 3 34 0,0 0 74 0</inkml:trace>
          <inkml:trace contextRef="#ctx0" brushRef="#br0" timeOffset="-727.5598">968 123 1090 0,'0'0'484'0,"11"-12"-21"0,-11 12-43 0,19-6-23 16,-7 6-19-16,-12 0-37 0,33 4 7 0,-25 1-5 15,11 2-51-15,-4 2-11 0,-4-1-43 0,4 3-10 16,0 3-10-16,-7 0-19 16,3 1-53-16,-3-1 0 0,-4 1-49 0,-1 0-58 0,-3 2-72 15,0-2-75-15,-3 1-48 0,-1-1-100 16,0-1-251-16,-3 0-384 0,-1 2 170 16,-7-2-19-16,-4-2 64 0,11-3 62 0,-7-3 66 15,-7-2 82-15</inkml:trace>
          <inkml:trace contextRef="#ctx0" brushRef="#br0" timeOffset="-1053.3833">1398 400 1886 0,'0'0'578'0,"-26"7"14"0,18 1-50 16,-7 2-32-16,4 2-34 0,3 4-10 15,-7-4-90-15,7 6 0 0,-10 2-48 0,10 2-23 16,-7 0-37-16,0 0-45 16,0 0 7-16,3-3-66 0,5 2-43 0,-8-1-73 0,4-5-45 15,3 1-103-15,0 0-8 0,-7 0-163 0,8-4-287 16,-1-2-525-16,-3-2 129 0,11-8 58 15,-8 13 107-15,8-13 67 0,-18 4 57 16,18-4 84-16,-16 0 82 0</inkml:trace>
          <inkml:trace contextRef="#ctx0" brushRef="#br0" timeOffset="-1780.3291">2050 166 1348 0,'0'0'538'0,"0"0"-39"0,-7-17-59 16,7 17-17-16,0 0-50 16,-8-11-14-16,8 11-49 0,0 0-39 0,0 0-10 0,0 0-10 15,0 0-13-15,0 0-5 0,0 0-23 16,0 0-8-16,49 22-25 0,-34-12-24 15,-3 2-7-15,10-1 0 0,-7 3 2 0,4 1-30 16,0-1-16-16,4 1-27 0,-1 0 9 16,-3-1-20-16,4 0 16 0,-12-1-11 0,12-2-13 15,-8 1-18-15,0-2 24 0,4 2-37 0,-4-2 6 16,-4 0 13-16,4-1-29 0,-7 0-2 16,7 1 25-16,-8-3-20 0,-3 2 5 0,11-2-31 15,-15-7 19-15,8 18 22 0,-8-18-25 0,7 12-11 16,-7-12 1-16,-7 17-32 15,7-17-9-15,0 0 12 0,-15 17-10 0,7-11-10 16,8-6 2-16,-19 10 3 0,12-9 0 16,7-1 0-16,-23 4-26 0,23-4 16 0,-19-4 2 15,19 4 54-15,-15-8-28 0,0-1 0 0,4 4 15 16,3-7-12-16,1-1 7 0,-8-2 10 16,3 0 21-16,5-5 5 0,-1 4-31 0,1 1 38 15,-1-2-14-15,1 2 32 0,3 1 1 0,0 1-11 16,4 13 23-16,-4-21-22 0,-3 13 7 15,7 8-6-15,0 0-4 0,-8-17-3 0,8 17-2 16,0 0-11-16,0 0-45 0,0 0 50 16,0 0-5-16,0 0 1 0,0 0-1 15,0 0-10-15,0 0 21 0,0 46-11 0,0-46 0 16,0 22-2-16,-7-9-10 0,7-1-3 16,-12 0 20-16,9 2-30 0,-5-3 48 0,4 1-50 15,-3 0 12-15,-1-2 2 0,1 2 1 0,-8-2 10 16,3-2-21-16,5 1 5 0,-8-1 19 15,3-4-19-15,-3 2 13 0,8-4 1 0,7-2-16 16,-34 3 30-16,19-3-30 0,0 0 15 16,15 0 3-16,-27-5-5 0,5-1-13 0,10 0 17 15,-3 0 4-15,8-3-32 0,-8 3 6 0,3-4 8 16,5-1-16-16,-1 0 23 16,1 0-3-16,7 11-9 0,-15-22-6 0,15 12-2 15,0 10 17-15,-4-20-12 0,4 20 7 0,11-17-17 16,-11 17 7-16,8-11-10 0,-8 11 33 15,7-11-38-15,-7 11 8 0,15-2 7 0,-15 2-3 16,19 0 1-16,-19 0-28 0,23 4 14 0,-12 3-19 16,4-1 17-16,-7 3-33 0,-1 1 10 15,1 3 16-15,-4-1 12 0,-1 2-12 0,-3-14 17 16,0 29-2-16,-3-15 5 0,-1 1-5 16,-4-1 13-16,1 2 0 0,-1-3 0 0,-7 3 10 15,4-5 5-15,3 1-26 0,-7-2 16 0,4-1 18 16,0-1 0-16,-1-3 10 15,-3-1-15-15,15-4 22 0,-26 5-12 0,26-5 5 16,-23-5-10-16,23 5 23 0,-26-11-26 0,11 1 23 16,3-5-22-16,1 0 4 0,0-5 23 15,-4-1-20-15,0-2 8 0,3-1-18 0,5 2 25 16,-1 2-5-16,1-2 3 0,-5 3 12 0,5 0-7 16,3 0 20-16,0 4 6 0,-3 0-14 15,7-1 22-15,-8 3-22 0,8 13 32 0,0-26-37 16,-7 16 21-16,7 10-18 0,-4-17-10 15,4 17-16-15,-4-13 6 0,4 13 18 0,0 0-9 16,0 0-29-16,0 0-6 0,0 0 0 0,0 0 0 16,0 0 0-16,23 35 0 15,-16-20 0-15,-7 1 0 0,4 4 0 0,-4 1 0 16,4 1 0-16,-4 0 0 0,3-3 0 0,-6 4 0 16,3-4 0-16,-4 2 0 0,0-2 0 15,-3 1 0-15,-8-3 0 0,3-2 0 0,5-2-105 16,-8-3-100-16,-4-3-38 0,7-2-65 0,1-2-165 15,11-3-431-15,-26 0-99 0,26 0 135 16,-23-12 54-16,8 1 85 0,0-4 79 0,7-4 53 16,-3-2 80-16,11 0 49 0</inkml:trace>
          <inkml:trace contextRef="#ctx0" brushRef="#br0" timeOffset="-1276.74">1504-283 1423 0,'0'0'622'0,"-8"-16"-54"0,8 16-36 16,0-11-53-16,0 11-26 0,0 0-2 16,0 0-70-16,0 0 0 0,0 0-12 15,-19 36-34-15,19-18-38 0,0 6-5 0,0 1-26 16,0 4-10-16,0 4-64 0,0 1 46 16,4 0-48-16,0 1-44 0,-1 3-16 0,5-3-22 15,-8 1-26-15,0-1-82 0,8 1 0 0,-1-4 0 16,-7 0-113-16,8 2-87 0,-8-7-76 15,0 0-88-15,0 6-191 0,3-9-479 0,-3-3 105 16,-3-1 51-16,3-3 82 16,0 0 69-16,0-2 102 0,0-1 64 0,0-14 44 0,-8 21 28 15</inkml:trace>
          <inkml:trace contextRef="#ctx0" brushRef="#br0" timeOffset="-1596.6512">2182-403 1389 0,'-7'-6'530'0,"-16"0"-25"0,4 1-55 15,-3 2-71-15,-5 1-95 0,-3 2-79 16,4 2-103-16,-8 6-156 0,-11 4-230 0,18 0-435 16,-14 3 46-16,7 4 46 0,4-1 163 0,-4 4-55 15,7 0 58-15</inkml:trace>
        </inkml:traceGroup>
      </inkml:traceGroup>
    </inkml:traceGroup>
    <inkml:traceGroup>
      <inkml:annotationXML>
        <emma:emma xmlns:emma="http://www.w3.org/2003/04/emma" version="1.0">
          <emma:interpretation id="{3F757622-A4E1-4FC4-B130-66DAD8E753B1}" emma:medium="tactile" emma:mode="ink">
            <msink:context xmlns:msink="http://schemas.microsoft.com/ink/2010/main" type="paragraph" rotatedBoundingBox="2581,5877 13903,6873 13805,7982 2484,6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949AF2-A973-4607-9637-B43AD23BCAF5}" emma:medium="tactile" emma:mode="ink">
              <msink:context xmlns:msink="http://schemas.microsoft.com/ink/2010/main" type="line" rotatedBoundingBox="2581,5877 13903,6873 13805,7982 2484,6987"/>
            </emma:interpretation>
          </emma:emma>
        </inkml:annotationXML>
        <inkml:traceGroup>
          <inkml:annotationXML>
            <emma:emma xmlns:emma="http://www.w3.org/2003/04/emma" version="1.0">
              <emma:interpretation id="{7728110E-2DE4-48DD-88A2-15BA8E70C2B3}" emma:medium="tactile" emma:mode="ink">
                <msink:context xmlns:msink="http://schemas.microsoft.com/ink/2010/main" type="inkWord" rotatedBoundingBox="2581,5877 6585,6229 6487,7339 2484,6987"/>
              </emma:interpretation>
              <emma:one-of disjunction-type="recognition" id="oneOf1">
                <emma:interpretation id="interp5" emma:lang="en-US" emma:confidence="1">
                  <emma:literal>Assignment</emma:literal>
                </emma:interpretation>
                <emma:interpretation id="interp6" emma:lang="en-US" emma:confidence="0">
                  <emma:literal>assignment</emma:literal>
                </emma:interpretation>
                <emma:interpretation id="interp7" emma:lang="en-US" emma:confidence="0">
                  <emma:literal>Assignments</emma:literal>
                </emma:interpretation>
                <emma:interpretation id="interp8" emma:lang="en-US" emma:confidence="0">
                  <emma:literal>AsSignment</emma:literal>
                </emma:interpretation>
                <emma:interpretation id="interp9" emma:lang="en-US" emma:confidence="0">
                  <emma:literal>Assignment.</emma:literal>
                </emma:interpretation>
              </emma:one-of>
            </emma:emma>
          </inkml:annotationXML>
          <inkml:trace contextRef="#ctx0" brushRef="#br0" timeOffset="1301.7378">-439 2209 1231 0,'0'0'448'0,"0"0"-26"0,0-20 8 16,0 20-46-16,16-10-23 0,-16 10-49 15,15-7-28-15,3 3-35 0,-2 3 4 0,10-1-38 16,-3 1-67-16,11 1-55 16,-4 0-65-16,4 3-87 0,0 1-154 0,7 2-178 15,-11 3-449-15,4-4 88 0,0 3 43 0,-8-2 89 16,5-2 55-16,-5 2 63 0</inkml:trace>
          <inkml:trace contextRef="#ctx0" brushRef="#br0" timeOffset="1134.3995">-322 2251 1167 0,'4'31'399'0,"0"-4"-10"0,0-2-38 15,-4-3-8-15,3 0-3 0,-3-1-7 0,8 1 5 16,-8-3-21-16,0-1-25 0,0-4-15 16,0 2-29-16,0-16 3 0,0 22-11 0,0-22-14 15,0 14-17-15,0-14-23 0,0 0-11 16,0 0-26-16,0 0 2 0,0 0-10 15,0 0-16-15,-34-44-25 0,26 16-3 0,-3-5-30 16,4-11-16-16,-5-20-3 0,9-7 6 16,-13 3-5-16,16 9-8 0,-7 9-18 0,7 2-8 15,0 7-7-15,0 4-8 0,7 4-5 0,1 2 15 16,-8 6-13-16,11-1-2 0,1 7 10 16,6 4 13-16,-6 5-10 0,10 6 25 0,1 4-40 15,0 4 2-15,3 8 7 0,8 7 11 0,0 4-26 16,4 16 31-16,-4 5-5 0,0 3-18 15,-4 1 10-15,-4-6 15 0,-15-3-12 0,1 1-26 16,-1 1-2-16,-3-5-90 16,-1-2-18-16,-7 3-41 0,0-9-23 0,0 1-118 15,0-2-110-15,-7-3-473 0,7-3-16 0,-12-3 126 16,-3-4 48-16,8-2 70 0,-8-5 66 16,-1-2 59-16,-2-3 69 0</inkml:trace>
          <inkml:trace contextRef="#ctx0" brushRef="#br0" timeOffset="1686.6042">444 2091 1487 0,'-11'-8'591'0,"-1"1"-5"15,-7-1-28-15,4 1-46 0,0 0-26 16,-11 4-15-16,3-1-53 0,4 3-70 0,-3 1 7 15,3 0-48-15,-4 1-48 0,-3 3-31 16,7-1-8-16,0 4-23 0,0 0-18 0,4 1-28 16,0 0-15-16,8 1-33 0,7-9-27 15,-8 19 37-15,8-19-8 0,8 16-21 0,-8-16-12 16,22 22-8-16,-11-10-33 0,12-2 12 16,0 4-32-16,3-3-11 0,1 1 0 0,3 0 0 15,4-1 0-15,0-1 0 0,-4 2 0 0,4-2 0 16,-4 2-8-16,-4-2-13 0,-7-1-14 15,4 0-6-15,-8 1 33 0,-4-2 8 0,-3 3-5 16,-1-1-5-16,-7-10 7 0,-7 20 3 16,7-20 5-16,-19 20-7 0,4-11-19 15,-8 3 24-15,4-5-1 0,-7 1 1 0,3-4-52 16,4 3-5-16,-3-4-51 0,-1-1-5 16,4-2-46-16,4 0-46 0,-7-3-59 0,3 0-67 15,11-3-71-15,8 6-133 0,-26-9-451 0,18 3 56 16,8 6 87-16,0-14 96 0,0 14 42 15,0 0 98-15,8-24 44 0,-1 16 94 0</inkml:trace>
          <inkml:trace contextRef="#ctx0" brushRef="#br0" timeOffset="2050.3837">666 2110 1566 0,'0'0'512'0,"0"-19"-44"0,0 19-25 0,0 0-8 16,-22-12-7-16,22 12-29 0,-19-6 0 15,4 1-48-15,15 5-21 0,-19-5-23 0,19 5-39 16,-19-1-36-16,19 1-22 0,0 0 7 0,-19 7-45 16,19-7-19-16,-15 11-4 0,15-11-37 15,0 14-4-15,0-14 15 0,0 0-34 0,23 30 11 16,-16-15 0-16,8-1-36 0,4 1 28 16,0 3-38-16,4-1-11 0,-1 1-7 0,12 2-13 15,-11-2 46-15,-4-3-51 0,3 6 31 16,-3-4-57-16,-4-2 29 0,-3-1-14 15,-1 0 16-15,0-1 0 0,-3-3-17 0,-8 1-6 16,0-11 0-16,0 21-29 0,0-21-19 0,-19 20-3 16,8-11-3-16,-1-3-13 0,5 1-17 15,-8 0 4-15,3-2-27 0,12-5-24 0,-22 7-45 16,7-6-14-16,15-1-25 0,-19 4-10 16,19-4-115-16,-15 4-111 0,15-4-140 0,0 0-367 15,0 0 150-15,0 0 37 0,-12-12 67 0,12 12 92 16,0 0 62-16,0 0 61 0,19-29 52 15</inkml:trace>
          <inkml:trace contextRef="#ctx0" brushRef="#br0" timeOffset="2263.444">938 2133 1384 0,'7'-9'476'16,"1"2"6"-16,-8 7-27 0,11-7-32 0,-11 7-6 16,0 0-15-16,0 0-11 0,0 0-14 15,23 14 14-15,-23-2-81 0,7 2 33 0,-3 1-36 16,0 6-33-16,0-1-31 0,0 4-10 15,-1-2-28-15,1 2 2 0,0 0-53 0,3-2-60 16,-7 0-45-16,8-1-31 0,-8-3-102 16,7-4-67-16,-7-1-36 0,4-3-100 15,-4-10-225-15,4 13-502 0,-4-13 78 0,0 0 96 0,0 0 80 16,0 0 58-16,0 0 63 0,0 0 83 0,0 0 36 16,4-45 113-16</inkml:trace>
          <inkml:trace contextRef="#ctx0" brushRef="#br0" timeOffset="2894.6673">1070 1902 1208 0,'0'-19'535'16,"0"6"-52"-16,0 13-17 0,0-22-20 0,0 22-47 16,0-14-46-16,0 14-35 0,0 0-68 15,0 0-24-15,0 0-55 0,0 0-43 0,0 0-51 16,0 0 2-16,15 45-97 0,-8-25-74 0,-7 4-77 16,8-2-76-16,0 9-93 0,3-2-26 15,4-4-35-15,-4 4-54 0,1-5 46 16,6-1 138-16,-2-3 118 0,-5-4 67 0,4-3 66 15,4-3 41-15,3-1 54 0,-6-4 66 16,-5-1 62-16,0-3-6 0,-11-1 57 0,27-3-7 16,-27 3-14-16,15-10-10 0,-15 10 39 0,7-14-3 15,-7 14-8-15,-4-18 16 0,4 18 3 16,0 0-19-16,-11-20 13 0,11 20-12 0,-23-5-42 16,5 7-10-16,18-2-20 0,-31 10-8 15,16 0-10-15,4 4-21 0,-4 0-28 0,4 3 16 16,3-1-59-16,1 5 20 0,7-1 0 0,-8-4-38 15,16 3-26-15,-8-1 5 0,3-4-5 16,5 3-41-16,7-1-27 0,-8-4-12 16,1-3-35-16,3-2 0 0,4 0 31 0,1-3 25 15,-5 0-28-15,-11-4 8 0,30-3-15 16,-22-2 17-16,7-3 16 0,-8-2-6 0,4-4 80 16,-3-5-36-16,0-1-15 0,-8 0 20 15,0-5 34-15,0 0 28 0,0 5 17 0,0-5 26 16,-8 9 8-16,8-2 36 0,0 3-29 0,0 15-2 15,0-25-33-15,0 25 20 0,0 0-12 16,0 0-26-16,0 0-77 0,0 0 0 0,0 0 0 16,0 0 0-16,0 51 0 0,8-26 0 15,-1 7 0-15,-7 1 0 0,8 9 0 16,-1 3 0-16,4 2 0 0,-3 0 0 0,0 1 0 0,-8-2-21 16,7-2-12-16,-7-6 20 15,0-1-18-15,-7 0 36 0,-1-2-15 0,0-6 18 16,-10-1-1-16,3-4 1 0,-8-4 33 0,4-4-15 15,-4-2-37-15,1-4-9 0,-5-4 7 16,5-3-30-16,3-5-44 0,-15-1 0 0,8-5-44 16,3-4-17-16,-3-5-32 0,3 1-63 0,8-4 44 15,-4 3-193-15,4-4-184 0,7-1-448 16,-3 0 87-16,7-3 93 0,4-1 76 0,0 3 61 16,4-4 106-16,7-2 35 0,4 2 110 15</inkml:trace>
          <inkml:trace contextRef="#ctx0" brushRef="#br0" timeOffset="3400.2875">1496 2005 1674 0,'0'0'545'0,"0"0"-36"0,0 0-56 0,0 0-15 15,0-17-34-15,0 17-45 0,0 0-21 16,0 0-54-16,0 0 18 0,0 0-39 0,0 0-27 15,0 0-40-15,0 0-26 0,0 0 12 16,0 0-49-16,0 0 15 0,-15 44-20 0,15-44-10 16,15 26 0-16,-15-11-21 0,8 0-2 15,-1 3-34-15,1 2-2 0,-5 0 10 16,1 2 13-16,4 3-36 0,3-3-46 0,-11 0 41 16,8 1-8-16,-1-1-7 0,-7-2 12 0,8 0-2 15,-8 1-15-15,3-4 7 0,1-2-13 16,-4 2 21-16,0-1-26 0,0-16 29 0,4 22 2 15,-4-12 10-15,0-10-5 0,0 18 31 16,0-18 22-16,0 0-52 0,4 14-47 0,-4-14 0 16,0 0 0-16,0 0 0 0,0 0 0 0,0 0 0 15,0 0 0-15,0 0 0 16,0 0 0-16,11-53 0 0,-11 35 0 0,8-2 0 16,-8-1 0-16,7-3 0 0,1 2 0 0,-5 1 0 15,1 2 0-15,4 2 0 0,3 1 0 16,-3 5 0-16,-1 0 0 0,-3 4 0 0,-4 7 0 15,23-7 0-15,-23 7 0 0,22 3 0 16,-22-3 0-16,15 13 0 0,-3-4 0 0,-5 2 0 16,8-1 0-16,-7 2 0 0,-1 1 0 0,5-1-131 15,-12 2-176-15,7-1-133 0,-7-1-221 16,0-12-445-16,8 16 123 0,-1-8 59 0,-7-8 128 16,4 11 77-16,-4-11 94 0,0 0 6 0,0 0 89 15</inkml:trace>
          <inkml:trace contextRef="#ctx0" brushRef="#br0" timeOffset="4221.8335">1881 2117 1666 0,'0'0'583'0,"0"0"-76"15,0 0-18-15,0 0-20 0,0 0-50 16,0 0-17-16,0 0-48 0,0 0 1 0,15 48-68 16,-15-29 15-16,4 5-41 0,-1-2-36 0,1 0-15 15,0 5-43-15,0-4-6 0,3-1-105 16,-7-2 3-16,8-2 18 0,-8-2-11 0,7 1-27 15,-7-6-1-15,0-11 1 0,0 17-19 0,0-17 8 16,0 0-7-16,8 12-11 16,-8-12-23-16,0 0-10 0,0 0 10 0,0 0 8 15,0 0-26-15,0-48 21 0,0 29-26 0,4-3-5 16,-4-2 6-16,3 1 6 0,1-2 14 16,0 5 0-16,0 3-19 0,-4 1 22 0,7 3-11 15,1 2 12-15,-8 11-14 0,7-8 17 16,-7 8-2-16,0 0 10 0,0 0-8 0,34 20-5 15,-26-6 29-15,7 0-21 0,-11 0-11 0,11 6 29 16,-8-5 18-16,1 3-34 0,-1-3 1 16,1-1-6-16,-4-1 11 0,-1-3 2 0,-3-10 33 15,12 17-20-15,-12-17 5 0,0 12 5 16,0-12 0-16,0 0-7 0,0 0-11 0,0 0-10 16,0 0-36-16,0 0-5 0,0 0 5 15,0 0-10-15,-8-58-15 0,8 42-16 16,0-4 8-16,8-2-18 0,-8-2 10 0,7 2 18 15,1 0-12-15,-1 2 2 0,1 3 17 0,-1-1 4 16,5 7 40-16,-5 2-48 0,8 0 28 16,-15 9-16-16,12-4 28 0,-12 4-29 0,0 0 31 15,22 11-13-15,-14 0 19 0,-1 0-10 0,-7 3 8 16,4 1 14-16,0-1-21 0,0 3 2 16,3-2 22-16,-7-1-12 0,8 1 13 15,-8-2 5-15,7-2 15 0,-7-11-20 0,0 21-7 16,8-12 10-16,-8-9 12 0,0 13 16 15,0-13-38-15,11 7 13 0,-11-7-4 0,0 0-15 16,0 0 36-16,23-5-26 0,-23 5-10 16,15-15-31-16,-8 4 26 0,1 0-11 0,3-10-30 15,-3 2 3-15,7 2 9 0,-4-5 19 0,4-2-2 16,-7 3-10-16,-1 1 22 0,5-1-16 16,-5 4 16-16,1-3-3 0,-1-1 26 0,1 2 2 15,-8 0 8-15,7 5-5 0,-7-2 46 0,0 3-36 16,0 13 34-16,8-23-3 0,-8 23-31 15,-8-20 26-15,8 20 10 0,0-12-18 0,0 12 28 16,0 0-43-16,0 0 2 0,0 0-8 0,0 0 42 16,-15 33-21-16,8-19 26 15,7 5-8-15,0 3-28 0,0 3 48 0,0-2-28 16,0 2 26-16,0 1-7 0,7-1-22 16,1-2 6-16,-1 5 10 0,1-5-25 0,-4-2-6 15,3 0-17-15,8-1-24 0,-7-5-23 0,7-1-27 16,-4-2-24-16,12-2-64 0,-8-1-10 15,11-2-77-15,-11-2-71 0,12-2-149 0,-12-3-138 16,4 0-287-16,-4-2 0 0,8-1 131 16,-16 0 58-16,4-2 88 0,-11 5 35 0,23-14 47 15</inkml:trace>
          <inkml:trace contextRef="#ctx0" brushRef="#br0" timeOffset="4863.3784">2733 2080 1461 0,'0'0'428'0,"-8"-12"-29"15,8 12-20-15,0 0-29 0,0 0-14 16,0 0-52-16,0 0-23 0,0 0-36 0,0 0-7 16,15 42-6-16,-15-28-28 0,8 8-4 15,-8 0-22-15,8 4-19 0,-8 3-17 0,3-3-9 16,-3-2 5-16,4 3-16 0,-4-1 3 0,0-4 15 16,0 2-22-16,4-7 7 0,-4 0 7 15,0-3 32-15,0-14-9 0,0 20 21 0,0-20-38 16,7 12 8-16,-7-12-32 0,0 0 6 15,0 0-28-15,0 0 7 0,0 0-17 16,0 0 7-16,0 0-13 0,0 0-18 0,8-53-12 16,-1 32 5-16,-7-2-18 0,8 1-11 15,-8 0 3-15,8 2 8 0,3-2-21 0,-4 3-4 16,-7 4 4-16,8-1 5 0,0 6-9 0,-1 0 12 16,-7 10 0-16,19-8-11 0,-19 8 14 15,15 2-11-15,-15-2 41 0,23 15-10 0,-12-5 16 16,-4 4-16-16,9 4-26 0,-9-2 31 0,-3 1-7 15,3 2-31-15,1-2 7 0,0 2-30 16,-1-6-23-16,1 1-14 0,-8-4-4 0,7 2-23 16,-7-12-13-16,4 12-33 0,-4-12-1 15,7 9-12-15,-7-9 2 0,0 0-9 16,0 0-6-16,31-14-5 0,-28 4 12 0,5-4 24 16,7-5 20-16,-7-5-2 0,7-4 15 15,-4-8 10-15,4 0 21 0,0-5 56 0,0 0 16 16,4 2 50-16,-11 6 39 0,7 6 36 0,-12-1 51 15,5 6 29-15,0 2-12 0,-1 1 7 16,1 7-27-16,-8 1 8 0,0 11 18 16,15-7-61-16,-15 7 25 0,0 0-48 0,0 0 35 0,11 39-17 15,-3-17-21-15,-8 5-15 16,0 7-3-16,7 0 3 0,-7 0-1 0,0 2 6 0,0 2-44 16,8-2-50-16,-8-2 9 0,0 1-23 15,7 0-22-15,-3-4-6 0,0-6-18 16,0-3-31-16,3-1-40 0,1-2-39 0,-8-4-12 15,7-1-27-15,1-4-9 0,-8-10-52 16,7 14-97-16,-7-14-163 0,0 0-39 0,0 15-364 16,0-15 75-16,0 0 81 0,0 0 80 0,0 0 105 15,0 0 23-15,0 0 33 0,-30-37 84 16</inkml:trace>
          <inkml:trace contextRef="#ctx0" brushRef="#br0" timeOffset="5110.28">3110 2218 1244 0,'-8'-13'506'0,"-3"2"34"0,7 0-35 0,4 11-37 0,-3-16-20 15,3 16-31-15,-8-12 8 0,8 12-79 16,0 0-16-16,0 0-23 0,0-19-36 16,0 19-9-16,0 0-45 0,0 0-20 0,0 0-36 15,0 0-20-15,0 0 20 0,0 0-43 16,15-1-5-16,-15 1-3 0,0 0 0 0,27 10 0 16,-27-10-28-16,22 7-3 0,-3-6-7 0,-4 1-36 15,0 0 18-15,4-1-34 0,4-1-20 16,3 0-10-16,1 0-26 0,10-3-41 0,-3 0-51 15,0 1-43-15,0-2-49 0,-4 3-75 0,-3 2-168 16,3-4-569-16,-4 2 96 16,-11-3 86-16,0 2 82 0,4 2 92 0,-19 0 57 15,15-3 53-15,-15 3 62 0,0 0 17 0</inkml:trace>
        </inkml:traceGroup>
        <inkml:traceGroup>
          <inkml:annotationXML>
            <emma:emma xmlns:emma="http://www.w3.org/2003/04/emma" version="1.0">
              <emma:interpretation id="{8CD065FA-1E33-42DF-A3EA-9138E5F04C5F}" emma:medium="tactile" emma:mode="ink">
                <msink:context xmlns:msink="http://schemas.microsoft.com/ink/2010/main" type="inkWord" rotatedBoundingBox="9889,7099 11404,7232 11364,7693 9848,7559"/>
              </emma:interpretation>
              <emma:one-of disjunction-type="recognition" id="oneOf2">
                <emma:interpretation id="interp10" emma:lang="en-US" emma:confidence="0.5">
                  <emma:literal>-</emma:literal>
                </emma:interpretation>
                <emma:interpretation id="interp11" emma:lang="en-US" emma:confidence="0">
                  <emma:literal>=</emma:literal>
                </emma:interpretation>
                <emma:interpretation id="interp12" emma:lang="en-US" emma:confidence="0">
                  <emma:literal>t</emma:literal>
                </emma:interpretation>
                <emma:interpretation id="interp13" emma:lang="en-US" emma:confidence="0">
                  <emma:literal>o</emma:literal>
                </emma:interpretation>
                <emma:interpretation id="interp14" emma:lang="en-US" emma:confidence="0">
                  <emma:literal>/</emma:literal>
                </emma:interpretation>
              </emma:one-of>
            </emma:emma>
          </inkml:annotationXML>
          <inkml:trace contextRef="#ctx0" brushRef="#br1" timeOffset="57538.2735">7134 3027 985 0,'0'0'374'16,"0"0"12"-16,15-1-35 0,-15 1-26 0,0 0-13 15,19 0-12-15,-19 0-8 16,0 0 20-16,0 0-54 0,15 0-14 0,-15 0-19 16,0 0 0-16,0 0-7 0,0 0 4 0,0 0-22 15,0 0-23-15,0 0 2 0,0 0 15 16,0 0-25-16,0 0-14 0,0 0 8 0,0 0-10 16,-42 23-32-16,35-21 1 0,7-2 4 0,-27 0-32 15,12 0 6-15,15 0-15 0,-34-5 17 16,19 2-20-16,0-1-20 0,4 1 9 0,-4-3-25 15,0 2 11-15,3-4-9 0,-3 2-20 16,0-2 6-16,8-1-27 0,-1 0 24 16,1-1-8-16,7 10 8 0,-12-22-18 0,12 12 2 15,0 10-7-15,0-21-29 0,0 21 29 16,15-19-26-16,-11 9 15 0,4 3-20 0,7 0 44 16,0 0-14-16,-4 2-30 0,-11 5 26 0,30 0-8 15,-15 2 2-15,-3 2 11 0,10 6-59 16,-10 2 41-16,3 4-1 0,-8 1-1 0,8-1 6 15,-7 7 14-15,-4-1-5 0,3 3-11 0,-7-1 11 16,8 0-1-16,-8 5 1 0,0-6-3 16,0 2-3-16,7 0 8 0,-7-4-5 15,0 2 0-15,0-4 0 0,0-2-20 16,0-2 12-16,0 0 13 0,0-15-10 0,0 21-23 16,0-21-3-16,8 15-5 0,-8-15 24 0,0 0-11 15,15 5 7-15,-15-5-7 0,0 0-15 16,0 0 4-16,19-26 17 0,-12 15-17 0,1-8 6 15,-8-2-23-15,7 0 20 0,-3-6-17 0,4-3 4 16,-8 1 3-16,0-2 10 0,7 2-4 16,-7 3-1-16,0-2 15 0,0 3 26 0,0 5-7 15,0-1 9-15,0 3 4 0,0 0 32 0,0 4 8 16,0 14 13-16,0-23-38 0,0 23 46 16,8-21-54-16,-8 21 7 0,0 0-7 15,0 0-10-15,0 0 28 0,0 0 5 0,0 0-3 16,0 0 11-16,0 0-6 0,0 46 6 15,7-27 2-15,1 2 10 0,-8 3 6 0,15 3 2 16,-11 0-41-16,11 0 29 0,-8-3-27 16,8 2-2-16,-3-2 16 0,3-2 12 0,0-1-63 15,-4-1-19-15,4-3-64 0,0-2-56 0,1 0-81 16,-5-2-86-16,11 5-158 0,-6-7-570 16,2 0 106-16,-2-1 70 0,2-2 82 0,5 0 74 15,-8 1 59-15,-4-4 122 0,4-1 9 0,8 0 30 16</inkml:trace>
          <inkml:trace contextRef="#ctx0" brushRef="#br1" timeOffset="57922.4178">7888 3010 1274 0,'-15'0'479'0,"15"0"-54"0,0 0-13 16,0 0-49-16,0 0-25 0,0 0-28 15,0 0-34-15,0 0-14 0,0 0-12 0,0 0-22 16,0 0-28-16,0 0-6 0,49 7-32 16,-34-6-11-16,0-1-31 0,4 2-5 0,4-2 8 15,3 4-28-15,-3-4-36 0,3 0-21 0,-3 2-74 16,3-2-25-16,-3 1-42 0,-4-1-63 16,3 0-90-16,-3 3-177 0,-4-1-94 0,0 0-228 15,-15-2-3-15,23 3 90 0,-23-3 69 16,11 3 41-16,-11-3 59 0,0 0 79 15</inkml:trace>
          <inkml:trace contextRef="#ctx0" brushRef="#br1" timeOffset="58134.7414">7994 3198 1005 0,'-15'5'425'0,"15"-5"-18"0,0 0-12 15,0 0-40-15,0 0-19 0,0 0-1 0,0 0-41 16,0 0-35-16,0 0-34 0,0 0-10 15,0 0-36-15,64-7-7 0,-42 7-24 0,-3 0-4 16,4 0-29-16,-4 0-20 0,7 0-11 16,-3 2-56-16,3-1-30 0,-3 0-85 0,3 5-116 15,-3-3-204-15,3 0-430 0,-3 0 82 16,-4 0 41-16,-4-1 159 0,7-2-21 16,-3 2 71-16,-4-2 47 0</inkml:trace>
        </inkml:traceGroup>
        <inkml:traceGroup>
          <inkml:annotationXML>
            <emma:emma xmlns:emma="http://www.w3.org/2003/04/emma" version="1.0">
              <emma:interpretation id="{547860F4-FCAE-46C6-A9B9-4FD0808F006E}" emma:medium="tactile" emma:mode="ink">
                <msink:context xmlns:msink="http://schemas.microsoft.com/ink/2010/main" type="inkWord" rotatedBoundingBox="12323,6717 13041,7212 12757,7624 12039,7129"/>
              </emma:interpretation>
              <emma:one-of disjunction-type="recognition" id="oneOf3">
                <emma:interpretation id="interp15" emma:lang="en-US" emma:confidence="1">
                  <emma:literal>11</emma:literal>
                </emma:interpretation>
                <emma:interpretation id="interp16" emma:lang="en-US" emma:confidence="0.5">
                  <emma:literal>1+</emma:literal>
                </emma:interpretation>
                <emma:interpretation id="interp17" emma:lang="en-US" emma:confidence="0">
                  <emma:literal>1</emma:literal>
                </emma:interpretation>
                <emma:interpretation id="interp18" emma:lang="en-US" emma:confidence="0">
                  <emma:literal>1/</emma:literal>
                </emma:interpretation>
                <emma:interpretation id="interp19" emma:lang="en-US" emma:confidence="0">
                  <emma:literal>1-+</emma:literal>
                </emma:interpretation>
              </emma:one-of>
            </emma:emma>
          </inkml:annotationXML>
          <inkml:trace contextRef="#ctx0" brushRef="#br1" timeOffset="59118.1677">9151 2742 1213 0,'0'0'507'0,"-7"14"-16"0,7-14-5 15,0 0-27-15,0 0-29 0,0 0-26 16,0 0-43-16,11 17-8 0,-11-17-10 0,0 0-41 16,27-7-33-16,-27 7-51 0,26-10 9 15,-3 3-32-15,-5-3-1 0,5 1-27 0,0-5-29 16,-5 1-20-16,5 1 15 0,-4-5-28 0,-4 4 5 16,4-3-13-16,-12 1-40 0,9 0 14 15,-9-1-12-15,8 1-10 0,-11 4 7 16,3-1 8-16,-7 2-3 0,0 10-32 0,8-19 60 0,-8 19-45 15,0-15 25-15,0 15-28 16,0 0 20-16,0 0-12 0,0 0 23 0,0 0-72 16,0 0 0-16,0 0 0 0,-26 25 0 0,18-6 0 15,1 0 0-15,7 5 0 0,-8 2 0 16,8 5 0-16,-8-3 0 0,8 6 0 0,0-2 0 16,0 1 0-16,8 2 0 0,-8-1 0 15,0-4 0-15,8-1 0 0,-8 3 0 0,0-6 0 16,7-2 0-16,-7 0 0 0,8-4 0 0,-5-1 0 15,1-3 0-15,4-1 0 0,-5-4 0 16,5 1 0-16,-8-2-198 0,0-10-426 16,23 11-451-16,-12-6 43 0,-3-1 95 0,-8-4 95 0,22 7 82 15,-11-5 61-15,-11-2 116 16,23 1 25-16,-8-1 66 0</inkml:trace>
          <inkml:trace contextRef="#ctx0" brushRef="#br1" timeOffset="59369.6776">9691 3012 1543 0,'0'0'517'0,"0"0"-49"15,-8-8-43-15,8 8-38 0,0 0-13 0,0 0-24 16,0 0-84-16,0 0-7 0,0 0-47 16,0 0-22-16,0 0 10 0,0 0-21 0,23-11 0 15,-23 11-38-15,26 0-22 0,-3-1-4 16,-4 1 1-16,-4-2-11 0,11 4-46 0,-11-2-26 15,12 0-45-15,-12 0-40 0,7 0-35 0,-7 0-30 16,4 0 22-16,-19 0-105 0,23 1-117 16,-12 1-59-16,-11-2-141 0,0 0-338 0,23-2 43 15,-23 2 111-15,0 0 58 0,0 0 34 16,0 0 74-16</inkml:trace>
          <inkml:trace contextRef="#ctx0" brushRef="#br1" timeOffset="59610.9152">9811 2784 1310 0,'0'0'591'16,"-15"-16"1"-16,15 16-19 0,0-9-61 0,0 9-33 15,0 0-34-15,0 0-61 0,0 0-31 0,0 0-18 16,0 0 3-16,0 0-25 0,0 0-11 16,0 48 15-16,8-29-63 0,-4 3-4 0,3 2-32 15,-3-2-36-15,0 5-19 0,3-4-11 16,-7 1-24-16,8 0-128 0,-1-1 0 0,1-1 0 15,-1-1 0-15,-3-3 0 0,0-2-136 0,0 0-189 16,-4-3-369-16,7-1-437 16,1-2 94-16,-1-1 118 0,-7-9 87 0,15 9 95 15,-15-9 120-15,12 1-7 0,-12-1 173 0,0 0-71 16</inkml:trace>
        </inkml:traceGroup>
        <inkml:traceGroup>
          <inkml:annotationXML>
            <emma:emma xmlns:emma="http://www.w3.org/2003/04/emma" version="1.0">
              <emma:interpretation id="{1C6841C9-5DC7-49B5-B93B-A5B1C17F41E5}" emma:medium="tactile" emma:mode="ink">
                <msink:context xmlns:msink="http://schemas.microsoft.com/ink/2010/main" type="inkWord" rotatedBoundingBox="13367,6766 13856,7412 13501,7680 13013,7035"/>
              </emma:interpretation>
              <emma:one-of disjunction-type="recognition" id="oneOf4">
                <emma:interpretation id="interp20" emma:lang="en-US" emma:confidence="1">
                  <emma:literal>2</emma:literal>
                </emma:interpretation>
                <emma:interpretation id="interp21" emma:lang="en-US" emma:confidence="0">
                  <emma:literal>22</emma:literal>
                </emma:interpretation>
                <emma:interpretation id="interp22" emma:lang="en-US" emma:confidence="0">
                  <emma:literal>21</emma:literal>
                </emma:interpretation>
                <emma:interpretation id="interp23" emma:lang="en-US" emma:confidence="0">
                  <emma:literal>2.</emma:literal>
                </emma:interpretation>
                <emma:interpretation id="interp24" emma:lang="en-US" emma:confidence="0">
                  <emma:literal>12</emma:literal>
                </emma:interpretation>
              </emma:one-of>
            </emma:emma>
          </inkml:annotationXML>
          <inkml:trace contextRef="#ctx0" brushRef="#br1" timeOffset="60263.6788">10286 2855 1499 0,'-30'-9'530'0,"30"9"-46"0,-7-13-49 15,7 13-28-15,0-17-54 0,-4 3-33 0,4 14-18 16,0-29-51-16,0 12 3 0,0-2-37 0,4-2-20 16,-4-1-35-16,7 2-16 0,-7-2-11 15,8 1-25-15,-1 7 12 0,1-4-30 0,-1 5 7 16,5 2-15-16,-5 4-25 0,1 2 0 16,-8 5-18-16,30 0 13 0,-30 0-21 0,26 12 5 15,-11-3-10-15,-3 4 1 0,-5 5 1 16,1 3-4-16,7 0 5 0,-11 3-8 15,3 5-11-15,-7 0 17 0,0 0-1 0,0-2-18 16,0 6-2-16,-3-4 12 0,-1 1-2 0,-4-2-13 16,-3 1 23-16,3-2-12 0,1-3-4 15,-1-2-1-15,1-2-6 0,3-1 10 0,-4-3 8 16,1 0 33-16,-1-5 11 0,1 0 10 16,7-11 7-16,0 18 39 0,0-18-26 0,-8 13-10 15,8-13 13-15,-4 11-13 0,4-11-18 0,0 0-20 16,0 0 28-16,0 0-31 0,0 0-10 15,0 0 2-15,0 0 18 0,0 0-35 16,0 0 5-16,0 0 15 0,0 0-26 0,34-5 16 0,-34 5-29 16,23-6-7-16,-12 2 26 0,12 3-21 15,-12-3 0-15,16-1 0 0,-5 1 0 16,1 2 0-16,3 1 0 0,1-1 0 0,-5 2-11 16,1-1-25-16,0 1-10 0,-5 1-7 15,1-1 1-15,-4 2-4 0,8-2 0 0,-8 3-16 16,-4-3 21-16,8 4 2 0,-4-3-35 15,-15-1 17-15,23 4-17 0,-8-3 15 0,-15-1-8 16,19 4-5-16,-19-4 0 0,19 3-23 0,-19-3-13 16,11 1-2-16,-11-1-64 15,0 0-49-15,19 4-123 0,-19-4-228 0,0 0-388 16,0 0 89-16,0 0 105 0,15-2 53 0,-15 2 103 16,0 0 46-16,0 0 51 0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2:53.813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2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060E7808-3227-44D3-9077-B9BA6267F0B7}" emma:medium="tactile" emma:mode="ink">
          <msink:context xmlns:msink="http://schemas.microsoft.com/ink/2010/main" type="writingRegion" rotatedBoundingBox="2334,10264 26520,9927 26585,14564 2398,14900"/>
        </emma:interpretation>
      </emma:emma>
    </inkml:annotationXML>
    <inkml:traceGroup>
      <inkml:annotationXML>
        <emma:emma xmlns:emma="http://www.w3.org/2003/04/emma" version="1.0">
          <emma:interpretation id="{D0C0F878-43FA-4F87-BE63-5BC619679863}" emma:medium="tactile" emma:mode="ink">
            <msink:context xmlns:msink="http://schemas.microsoft.com/ink/2010/main" type="paragraph" rotatedBoundingBox="2334,10264 26520,9927 26568,13341 2381,136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F35084-C504-410E-B5CE-6E875370EDC8}" emma:medium="tactile" emma:mode="ink">
              <msink:context xmlns:msink="http://schemas.microsoft.com/ink/2010/main" type="line" rotatedBoundingBox="2628,10259 26520,9927 26541,11412 2649,11744"/>
            </emma:interpretation>
          </emma:emma>
        </inkml:annotationXML>
        <inkml:traceGroup>
          <inkml:annotationXML>
            <emma:emma xmlns:emma="http://www.w3.org/2003/04/emma" version="1.0">
              <emma:interpretation id="{637D28EF-9A36-43D6-9371-163FAF1C8164}" emma:medium="tactile" emma:mode="ink">
                <msink:context xmlns:msink="http://schemas.microsoft.com/ink/2010/main" type="inkWord" rotatedBoundingBox="2631,10462 5962,10415 5978,11626 2648,11672"/>
              </emma:interpretation>
              <emma:one-of disjunction-type="recognition" id="oneOf0">
                <emma:interpretation id="interp0" emma:lang="en-US" emma:confidence="1">
                  <emma:literal>Bui</emma:literal>
                </emma:interpretation>
                <emma:interpretation id="interp1" emma:lang="en-US" emma:confidence="0.5">
                  <emma:literal>Bai</emma:literal>
                </emma:interpretation>
                <emma:interpretation id="interp2" emma:lang="en-US" emma:confidence="0">
                  <emma:literal>Bnip</emma:literal>
                </emma:interpretation>
                <emma:interpretation id="interp3" emma:lang="en-US" emma:confidence="0">
                  <emma:literal>Buip</emma:literal>
                </emma:interpretation>
                <emma:interpretation id="interp4" emma:lang="en-US" emma:confidence="0">
                  <emma:literal>Brip</emma:literal>
                </emma:interpretation>
              </emma:one-of>
            </emma:emma>
          </inkml:annotationXML>
          <inkml:trace contextRef="#ctx0" brushRef="#br0">2699 6723 1190 0,'0'0'560'0,"-8"-15"-32"16,8 15-22-16,0 0-24 0,0 0-29 15,0 0-18-15,0 0-20 0,0 0-21 16,-15 38-23-16,8-19-41 0,-1 2-10 0,5 2-46 16,-13 2-39-16,9 3-76 0,-8-3-21 15,3 2-71-15,-3-1-85 0,8-1-123 0,-8-2-79 16,3-4-215-16,5-2-540 0,-1 0 71 0,1-5 57 16,-8-3 92-16,3 0 74 0,12-9 56 15,-15 7 60-15,15-7 50 0</inkml:trace>
          <inkml:trace contextRef="#ctx0" brushRef="#br0" timeOffset="-375.5944">2921 6537 1425 0,'0'0'561'0,"0"0"-21"0,0-17-20 0,0 17-39 15,0 0-36-15,0 0-33 0,0-16-23 0,0 16-48 16,0 0-34-16,0 0-18 0,0 0-38 0,0 0-39 16,0 0 3-16,0 0-33 0,0 0 8 15,0 0-32-15,0 0 14 0,0 0-42 0,16 35 9 16,-9-20-32-16,-7 2 19 0,8 1-14 15,3 4 39-15,-11-1-64 0,8 1-10 0,-1 0-3 16,1 0 16-16,-1-2-82 0,-7-1-8 0,4-3 0 16,-4 3 0-16,4-2 0 0,-4-1 0 15,0-16 0-15,-8 26 0 0,8-14 0 0,-7-2 0 16,7-10 0-16,-15 17 0 0,7-12 0 0,8-5 0 16,-19 5 0-16,19-5 0 0,-23-2 0 15,23 2 0-15,-18-8 0 0,10 0 0 16,1-1 0-16,-1-1 0 0,-7 0 0 0,7-2 0 15,-3 0 0-15,4 0 0 0,7 1 0 16,0 11 0-16,-16-22 0 0,16 22 0 0,-7-15 0 16,7 15 0-16,0-12 0 0,0 12 0 15,0 0 0-15,0 0 0 0,0 0 0 0,0 0 0 16,0 0 0-16,0 0 0 0,0 0 0 0,0 0 0 16,30 40 0-16,-30-25 0 0,4 4 0 15,-4-2 0-15,4 3 0 0,-8 0 0 0,4 2 0 16,-4 0 0-16,4-1 0 0,-7-1 0 0,-9 2 0 15,9-2 0-15,-8 2 0 0,3-2 0 16,-10-1 0-16,11-3 0 0,-12 2 0 0,4-5 0 16,4-3 0-16,0-1 0 0,-4-3 0 15,4 0 0-15,0-2-384 0,15-4-331 16,-23 4-403-16,23-4 112 0,-11 0 69 0,11 0 74 16,0 0 113-16,-15 0 85 0,15 0 66 0,0 0 41 15,0 0 87-15</inkml:trace>
          <inkml:trace contextRef="#ctx0" brushRef="#br0" timeOffset="-178.2279">2937 7348 1804 0,'11'5'727'0,"-11"-5"-3"0,0 0-79 16,15 5-23-16,-15-5-51 0,0 0-95 15,0 0-17-15,0 0-55 0,0 0-99 0,0 0-52 16,0 0-133-16,0 0-48 0,0 0-131 15,8-20-59-15,-8 20-99 0,0 0-221 0,-27-15-558 16,20 8 57-16,-9-2 84 0,9-1 95 0,-12-3 84 16,4-2 82-16,7-2 46 0,-10-3 11 15</inkml:trace>
          <inkml:trace contextRef="#ctx0" brushRef="#br0" timeOffset="1661.0958">1485 6361 1627 0,'0'0'548'0,"0"20"-28"16,0-20-13-16,11 23-13 0,-11-10-5 0,0 1-44 15,8 3-12-15,-1 2-49 0,1-1-11 16,-5 1-32-16,5-1-32 0,-1 1-48 16,1-1-12-16,0-1-21 0,-8-1-70 0,7-3 4 15,1 0 24-15,-8-1-52 0,3 0-22 16,1 0-25-16,-4-12 13 0,0 20-56 0,0-20-44 16,0 19 0-16,0-19 0 0,-7 16 0 0,7-16 0 15,-8 15 0-15,1-8 0 0,7-7 0 16,-16 11 0-16,5-7 0 0,4 2 0 0,7-6 0 15,-23 5 0-15,8-4 0 0,4 3 0 16,11-4 0-16,-31 2 0 0,20-1 0 0,-4-1 0 16,15 0 0-16,-34 2 0 0,19-2 0 0,-8 0 0 15,5 0-21-15,2 0 1 0,-6 1-16 16,3 3 10-16,-4-1-5 0,-3-1 19 0,3 1-9 16,4 0-12-16,4 0 23 0,-3-2-21 0,2 2-5 15,-2 1 26-15,2-1-34 16,1 1 11-16,-3 0 20 0,6-1-15 0,-7 0 8 15,19-3-6-15,-30 5-18 0,19-3 14 0,-4 1 2 16,15-3-3-16,-27 5-25 0,12-3 30 16,4 1 8-16,-4 0-15 0,15-3-11 0,-30 7-22 15,18-3 30-15,-3-1 26 0,0 1-19 16,0 0-11-16,15-4 6 0,-26 6 9 0,14-5-11 16,12-1 18-16,-18 4-8 0,18-4 37 0,-19 0 9 15,19 0-28-15,0 0 16 0,-27-4 18 16,27 4-1-16,-15-11 34 0,8 2 15 0,-1-3 11 15,4-1-3-15,-3-4-8 0,-1-5 49 0,1-5-28 16,-1-2-11-16,1-3 26 0,-5-8-28 16,1-2-3-16,0 1-45 0,-4-1-16 15,0-1-18-15,3 2 0 0,-3 0 0 0,-4 3 0 16,12 3 0-16,-8 8 0 0,0-1 0 16,7 9 0-16,1 3-185 0,3 6-76 0,4 10-38 15,-8-8-96-15,8 8-201 0,0 0-484 16,0 0 97-16,-19 37 92 0,16-18 103 0,3 3 81 15,-4 4 88-15,4 7 45 0,-4 0 45 0</inkml:trace>
          <inkml:trace contextRef="#ctx0" brushRef="#br0" timeOffset="917.6604">1711 6554 1648 0,'0'0'599'0,"-11"-12"-28"0,11 12-39 15,0 0-86-15,0 0-27 0,0 0-25 0,0 0-43 16,0 0-16-16,0 0-15 0,7 43-2 15,1-25-39-15,-1 2-10 0,5 6 7 0,-5 1-63 16,1-2-27-16,-1-2 6 0,-3-1-46 0,-4-1-15 16,0-1 4-16,-4 1-17 0,4-5 8 15,-7 3 9-15,-1-4-83 0,-7 1-52 0,4-5 0 16,-4-3 0-16,0 1 0 0,-4-5 0 0,4-3 0 16,-8-1-111-16,4-4-196 15,4 0-13-15,-8-3-184 0,-3-8-115 0,11 1-367 16,4 1 49-16,3-4 95 0,-7-2 67 0,15 2 155 15,-8-5 6-15,5-1 61 0,6 4 49 16,5-5 33-16</inkml:trace>
          <inkml:trace contextRef="#ctx0" brushRef="#br0" timeOffset="1058.3829">1979 6236 1126 0,'-8'-6'453'16,"-7"-1"-51"-16,4 0-77 0,-4 1-95 0,-8 2-145 15,12 1-257-15,-12 1-447 0,4 2 50 16,-3 0 29-16,-1 2 34 0</inkml:trace>
          <inkml:trace contextRef="#ctx0" brushRef="#br0" timeOffset="624.9026">2522 6549 1668 0,'0'0'584'16,"0"0"-23"-16,22 15-57 0,-14-6-23 15,-8-9-25-15,0 15-57 0,0-15-46 0,7 17-40 16,-7-17 27-16,0 15-56 0,0-15-28 0,0 0-43 15,-7 20-22-15,7-20-47 0,-8 11-62 16,8-11 0-16,-15 4-23 0,15-4-36 16,0 0 5-16,0 0 5 0,-26-8-7 0,26 8-11 0,-15-14-2 15,7 8 7-15,8 6-12 16,-11-16-11-16,3 10 11 0,8 6 15 0,-7-12-13 0,7 12-15 16,0 0 10-16,0 0 0 0,0 0 6 15,0 0-1-15,-23 21 15 0,23-21-14 16,0 25 12-16,-4-10-23 0,1-2 28 0,3 4-10 15,-4 2 7-15,4-4-14 0,0 2 12 0,-8-2-16 16,8-15 9-16,-7 25-14 0,7-14 1 16,0-11 10-16,0 16 10 0,0-16-28 0,-8 10 10 15,8-10-8-15,0 0-12 0,0 0 38 16,0 0-31-16,0 0 16 0,0 0 15 0,0 0-3 16,-22-37 11-16,18 19-21 0,-4-2 18 15,1-2-15-15,-8-2 26 0,3 0 40 16,-3 6-12-16,8-1-3 0,-1 3 43 0,-3 4-25 15,3-1-3-15,1 4-2 0,-1 2-46 0,8 7-23 16,-26-3-8-16,26 3 0 0,-15 10 0 16,7 2 0-16,8 1 0 0,-7 7 0 0,-1 4 0 15,8 1 0-15,0 4 0 0,8 3 0 0,-8 1 0 16,7 0 0-16,1-1 0 0,-8 0 0 16,7-7 0-16,-7 3 0 0,0-5 0 0,0-3 0 15,0 0 0-15,-7-1 0 0,-1-2 0 0,-11-2 0 16,4-3 0-16,0-3 0 0,-4-3 0 15,4-3 0-15,0 0 0 0,-4-6 0 0,19 3 0 16,-30-15 0-16,15 0 0 0,4-7 0 16,-4-3 0-16,-4-9 0 0,8-5 0 15,-1-1 0-15,12 2 0 0,0 6 0 0,0 2-1188 16,0 3 59-16,8 2 100 0,-8 4 110 0,0 3 197 16,0 6-10-16,0 12 41 0,0-15 77 15,0 15 66-15,0 0 59 0</inkml:trace>
          <inkml:trace contextRef="#ctx0" brushRef="#br0" timeOffset="2359.7634">470 6757 1620 0,'0'0'599'16,"0"0"2"-16,0 0-35 0,0 0-23 0,0 0-11 15,-34-46-53-15,27 33-24 0,-1-4-17 16,1 0-28-16,-5 0 9 0,5 3-47 0,-1 1-32 15,1 1-61-15,-1 2 10 0,8 10-40 0,-7-15-249 16,7 15 0-16,0 0 0 0,0-15 0 16,0 15 0-16,0 0 0 0,0 0 0 0,0 0 0 15,0 0 0-15,37 21 0 0,-25-8 0 0,3 2 0 16,-8 0 0-16,1 4 0 0,-1 1 0 16,-3 0 0-16,4 0 0 0,-8 0 0 0,-8-1 0 15,4 3 0-15,1 0 0 0,-1-2 0 0,-7 0 0 16,-1-1 0-16,-3 2 0 15,0-6 0-15,-4-1 0 0,4 1 0 0,-4-4 0 16,4 0 0-16,-7-4 0 0,3 1 0 0,4-4 0 16,-4 2 0-16,11-2-21 0,-7-4-171 15,15 0-38-15,-26 0 7 0,26 0-13 0,-23-10 42 16,16 0-1-16,-1 1 26 0,8-7-30 16,-4-1 35-16,0-1 0 0,4-4 36 0,4-4 18 15,-4-1 50-15,4 2 41 0,-4-2 34 0,4-5 7 16,-4 3 25-16,0 2 17 0,-4-2 31 15,4 2 46-15,-4-3 2 0,-3 6-7 0,-1-4 33 16,1 7 18-16,-1-1-16 0,-3 4 13 16,-1 1-30-16,1 0 12 0,4 2-17 15,-1 5-26-15,1-1 15 0,7 11 3 0,-16-8-82 16,16 8-59-16,0 0 0 0,0 0 0 0,0 0 0 16,-18 19 0-16,18-19 0 0,0 25 0 15,7-6 0-15,-7 4 0 0,8 2 0 0,-1 3 0 16,1 2 0-16,3-3 0 0,4 3 0 0,0-1 0 15,-3-4 0-15,3 1 0 0,-4-6 0 16,-4 0 0-16,1-2 0 0,-4-4 0 0,7-2 0 16,-18 2 0-16,7-14 0 0,-12 20 0 15,-3-13 0-15,0-1 0 0,-8 0 0 16,-3-5 0-16,0-2 0 0,-12-5 0 0,4 0 0 0,0-3 0 16,-7-5 0-16,3-1 0 15,4-3 0-15,0-2 0 0,0-2 0 0,8-2 0 16,3-1 0-16,8 1 0 0,-4-1 0 0,8-2 0 15,7 3 0-15,4-3 0 0,0 2 0 16,4-6 0-16,15 1 0 0,7 0 0 0,0-2 0 16,20-1 0-16,-1 3 0 0,12 3-359 0,-1 2-875 15,1 3 223-15,-16 3 69 0,1 5 57 16,-1 3 155-16,-3-1 19 0,3 4 73 0,-7-1 62 16,8 4 36-16,-8-2 79 0</inkml:trace>
        </inkml:traceGroup>
        <inkml:traceGroup>
          <inkml:annotationXML>
            <emma:emma xmlns:emma="http://www.w3.org/2003/04/emma" version="1.0">
              <emma:interpretation id="{54507BB7-9069-4736-803D-5A9DEFB87569}" emma:medium="tactile" emma:mode="ink">
                <msink:context xmlns:msink="http://schemas.microsoft.com/ink/2010/main" type="inkWord" rotatedBoundingBox="8963,10473 12571,10249 12629,11181 9021,11406"/>
              </emma:interpretation>
              <emma:one-of disjunction-type="recognition" id="oneOf1">
                <emma:interpretation id="interp5" emma:lang="en-US" emma:confidence="0.5">
                  <emma:literal>AF</emma:literal>
                </emma:interpretation>
                <emma:interpretation id="interp6" emma:lang="en-US" emma:confidence="0.5">
                  <emma:literal>NF</emma:literal>
                </emma:interpretation>
                <emma:interpretation id="interp7" emma:lang="en-US" emma:confidence="0">
                  <emma:literal>AN</emma:literal>
                </emma:interpretation>
                <emma:interpretation id="interp8" emma:lang="en-US" emma:confidence="0">
                  <emma:literal>NT</emma:literal>
                </emma:interpretation>
                <emma:interpretation id="interp9" emma:lang="en-US" emma:confidence="0">
                  <emma:literal>AT</emma:literal>
                </emma:interpretation>
              </emma:one-of>
            </emma:emma>
          </inkml:annotationXML>
          <inkml:trace contextRef="#ctx0" brushRef="#br1" timeOffset="-45288.4434">8880 6438 1036 0,'-15'-5'456'15,"3"-1"-13"-15,12 6 5 0,-26-7-44 16,15 6-25-16,11 1-5 0,-27-5-24 0,27 5-40 16,-15-5-11-16,15 5-43 0,-11-4-25 0,11 4-9 15,0 0-32-15,0 0-11 0,0 0-7 16,0 0-6-16,0 0-33 0,0 0-5 0,0 0-3 15,0 0-2-15,41-3-13 0,-14 2-23 16,-5-1 3-16,5 0-16 0,7-1-5 0,-4-2-2 16,11 1-42-16,8-1 39 0,-7 0-7 15,7 0-1-15,0 0 0 0,-8 1-38 16,-3 3 26-16,0-2-8 0,-8 1-24 0,4-2 35 16,-8 3-58-16,5-1 19 0,-13 0 12 0,-3 2-2 15,8-1-12-15,-4 1-14 0,-11-2-10 16,-8 2-10-16,30 0-11 0,-30 0-43 0,19-2-40 15,-19 2-6-15,15 0-72 0,-15 0-30 0,0 0-83 16,0 0-99-16,0 0-128 16,0 0-366-16,0 0 102 0,0 0 75 0,0 0 25 0,-31 27 97 15,13-20 67-15,3-1 33 0,7 3 64 16</inkml:trace>
          <inkml:trace contextRef="#ctx0" brushRef="#br1" timeOffset="-44867.9941">8929 6665 885 0,'0'0'423'0,"0"0"-37"0,0 0-53 15,-11-1 10-15,11 1-8 0,0 0 3 16,0 0-46-16,0 0-11 0,0 0-22 15,0 0 7-15,-16-3-41 0,16 3-12 0,0 0-29 0,0 0-23 16,0 0 6-16,0 0-19 0,0 0-10 16,0 0 6-16,0 0-32 0,0 0-12 15,34-14-5-15,-34 14-8 0,27-7 18 0,-12 6-28 16,0-2 15-16,4-1 3 0,-4 2-8 0,8 1 0 16,-5-3-13-16,9 2-13 0,-5-1 19 15,9 1-19-15,-5-1-23 0,4 2-12 0,-3-4 12 16,-1 4-22-16,0-2 22 0,-3 1-17 15,3 1 14-15,-11-2 1 0,8 3-8 0,0 0-7 16,-4 0-3-16,-4 3 2 0,3-3-17 16,-18 0 7-16,23 0-7 0,-12 1-19 0,-11-1-14 15,23 2-37-15,-23-2-30 0,23 2-52 16,-23-2-53-16,11 2-110 0,-11-2-238 0,15 6-400 16,-15-6 41-16,23 2 131 0,-12 1 61 15,-11-3 108-15,23 5 56 0,-8-3 44 0,4 0 61 16</inkml:trace>
          <inkml:trace contextRef="#ctx0" brushRef="#br0" timeOffset="-51075.2681">6044 6779 1507 0,'0'0'507'0,"0"0"-16"0,0-17-22 16,0 17-31-16,0 0-44 0,15-19 0 15,-15 19-33-15,15-12-23 0,-4 5-29 0,5 1-40 16,-1-3-18-16,3 5-22 0,-2-2-13 0,10 2-39 16,-3 0-39-16,3 0-12 0,-3 3-75 15,3-1-38-15,-3 1-77 0,3-1-46 0,-3 4-95 16,3-1-261-16,-3 1-535 0,3-2 80 15,-3 0 132-15,3 0 42 0,-3 1 84 16,3-1 31-16,-3 0 86 0,3 2 86 0</inkml:trace>
          <inkml:trace contextRef="#ctx0" brushRef="#br0" timeOffset="-51295.4925">6029 6777 1308 0,'0'0'412'0,"0"0"-18"0,15 28-36 0,-15-15-12 16,7 0-24-16,-7 2 3 0,0 2-48 16,0 0-3-16,0 2-36 0,8-3-18 0,-8 3-13 15,0 0-20-15,8-3-28 0,-8 0-3 0,0-1-5 16,0-2-10-16,7 1-44 15,-7-14 8-15,4 20-23 0,-4-20 2 0,0 15 19 16,0-15-20-16,0 0-9 0,0 0 7 0,0 0-17 16,0 0-8-16,0 0 5 0,0 0-9 15,0-53-9-15,7 25-7 0,-14-7-18 0,7-5-10 16,0-11 10-16,0-5-1 0,0-20-34 16,0 4 22-16,0 9 7 0,0 11-1 0,7 1-32 15,-7 5 21-15,8 2-13 0,-8 9-5 0,8 1 21 16,-1 6-8-16,1 3-18 0,-1 3 51 15,-3 4-28-15,11 3 31 0,0 3-26 0,-4 4 0 16,4 4 8-16,1 2 7 0,2 4 1 0,5 5-21 16,-8 5-23-16,12 5 43 15,3 7 1-15,-4 1 22 0,8 20-17 0,-4 4 2 16,-3 4-10-16,-1 3 18 0,-3 3 2 0,-8-1-25 16,4 2-3-16,-4-11 18 0,-8-5-15 15,8 0 8-15,-3-4 9 0,-5-1-7 0,1 0-15 16,-1-7-21-16,5-3-23 0,-9-4-23 0,1-3-2 15,4-1-75-15,-8-7-33 0,0 1-28 16,0-3-158-16,0-12-180 0,0 0-425 0,0 0 77 16,-8 19 97-16,8-19 61 0,0 0 137 15,-26-5-1-15,26 5 62 0</inkml:trace>
        </inkml:traceGroup>
        <inkml:traceGroup>
          <inkml:annotationXML>
            <emma:emma xmlns:emma="http://www.w3.org/2003/04/emma" version="1.0">
              <emma:interpretation id="{08F2CFC2-BAF0-41ED-9EF1-57D668DB0CAB}" emma:medium="tactile" emma:mode="ink">
                <msink:context xmlns:msink="http://schemas.microsoft.com/ink/2010/main" type="inkWord" rotatedBoundingBox="13271,10473 14158,10675 14061,11101 13174,10899"/>
              </emma:interpretation>
              <emma:one-of disjunction-type="recognition" id="oneOf2">
                <emma:interpretation id="interp10" emma:lang="en-US" emma:confidence="1">
                  <emma:literal>=</emma:literal>
                </emma:interpretation>
                <emma:interpretation id="interp11" emma:lang="en-US" emma:confidence="0">
                  <emma:literal>I</emma:literal>
                </emma:interpretation>
                <emma:interpretation id="interp12" emma:lang="en-US" emma:confidence="0">
                  <emma:literal>F</emma:literal>
                </emma:interpretation>
                <emma:interpretation id="interp13" emma:lang="en-US" emma:confidence="0">
                  <emma:literal>5</emma:literal>
                </emma:interpretation>
                <emma:interpretation id="interp14" emma:lang="en-US" emma:confidence="0">
                  <emma:literal>1</emma:literal>
                </emma:interpretation>
              </emma:one-of>
            </emma:emma>
          </inkml:annotationXML>
          <inkml:trace contextRef="#ctx0" brushRef="#br1" timeOffset="-44228.4574">10294 6301 1100 0,'-15'3'415'0,"15"-3"-16"0,0 0-30 0,0 0-39 16,0 0-25-16,0 0-1 0,0 0-25 0,0 0-20 15,0 0-39-15,26 22 8 16,-26-22-42-16,19 6-11 0,-4-3-4 0,0 0-20 16,8 0-15-16,-4-1 25 0,3 1-36 0,-3 1-12 15,11-3 5-15,-3 1 2 0,7 0-25 16,0 1-13-16,-4-1 1 0,8-1-2 0,-8-1 13 15,0 2-20-15,4-2 1 0,4 2-9 0,-12-2-9 16,8 2 7-16,-8-1 2 0,-3 1-7 16,7 0-16-16,-11-2-4 0,7 1-1 0,-11-1-10 15,1 0-22-15,-16 0-22 0,30 0-35 16,-19 0-16-16,-11 0-63 0,0 0-26 16,19-1-54-16,-19 1-67 0,0 0-158 0,0 0-54 15,0 0-386-15,0 0 74 0,0 0 66 16,0 0 88-16,-38 22 68 0,27-17 75 0,-8 0 41 15</inkml:trace>
          <inkml:trace contextRef="#ctx0" brushRef="#br1" timeOffset="-43783.7293">10418 6623 1082 0,'0'0'382'0,"-15"4"-16"0,15-4-39 16,0 0 11-16,-11 6-33 0,11-6-31 16,0 0-16-16,0 0-22 0,-8 10-8 0,8-10-13 15,0 0-13-15,0 0-21 0,0 0-9 0,-3 12-31 16,3-12 10-16,0 0 5 0,0 0-41 16,0 0 3-16,0 0-29 0,0 0 24 0,0 0-13 15,15 19-11-15,-15-19-25 0,15 3 0 0,-15-3-5 16,19 2 16-16,-4-2-18 0,-15 0 11 15,30-2-17-15,-11 2-15 0,0 0 8 0,3 0-19 16,1 0 26-16,3 2-25 0,-3-2-6 16,3-2-7-16,5 2 0 0,-5 0 18 15,-3 0-6-15,3 0 9 0,0 0-9 0,-11 2-7 16,12-2 21-16,-12 0-1 0,8 0-10 16,-1 2-5-16,-11 0-10 0,16-1 10 0,-12 1 8 15,4-1-19-15,-4-1 11 0,0 2-17 0,-15-2 17 16,30 4-11-16,-19-2 4 0,8-2-16 15,-19 0-28-15,19 3-13 0,-19-3-23 0,19 3-21 16,-19-3-63-16,19 4-39 0,-19-4-90 0,15 6-160 16,-15-6-477-16,8 6 72 0,-8-6 92 15,0 0 56-15,0 0 59 0,7 6 59 16,-7-6 103-16,0 0 33 0</inkml:trace>
        </inkml:traceGroup>
        <inkml:traceGroup>
          <inkml:annotationXML>
            <emma:emma xmlns:emma="http://www.w3.org/2003/04/emma" version="1.0">
              <emma:interpretation id="{5CB214EB-224C-463B-A617-FD5EDF10FA49}" emma:medium="tactile" emma:mode="ink">
                <msink:context xmlns:msink="http://schemas.microsoft.com/ink/2010/main" type="inkWord" rotatedBoundingBox="16734,10035 17395,10985 16825,11381 16164,10431"/>
              </emma:interpretation>
              <emma:one-of disjunction-type="recognition" id="oneOf3">
                <emma:interpretation id="interp15" emma:lang="en-US" emma:confidence="1">
                  <emma:literal>B</emma:literal>
                </emma:interpretation>
                <emma:interpretation id="interp16" emma:lang="en-US" emma:confidence="0">
                  <emma:literal>B.</emma:literal>
                </emma:interpretation>
                <emma:interpretation id="interp17" emma:lang="en-US" emma:confidence="0">
                  <emma:literal>b</emma:literal>
                </emma:interpretation>
                <emma:interpretation id="interp18" emma:lang="en-US" emma:confidence="0">
                  <emma:literal>3</emma:literal>
                </emma:interpretation>
                <emma:interpretation id="interp19" emma:lang="en-US" emma:confidence="0">
                  <emma:literal>1B</emma:literal>
                </emma:interpretation>
              </emma:one-of>
            </emma:emma>
          </inkml:annotationXML>
          <inkml:trace contextRef="#ctx0" brushRef="#br0" timeOffset="-40752.0887">13492 6007 1269 0,'4'-16'476'0,"-4"16"-25"0,7-25-31 0,1 15-49 15,-1-2-5-15,1 0-44 0,14 2-33 16,-3 2-7-16,4 1-44 0,0 1-2 0,3 4-32 16,0 2-27-16,12 3 2 0,4 5-18 0,-5 6-22 15,1 2-9-15,-4 4-15 0,-4 1-17 16,-4 5 14-16,-3 1 24 0,-8-4-23 15,-4 5-16-15,-3-6 13 0,-8 1 23 16,0 0-31-16,-4 2 3 0,-3 2 0 0,-5-7-5 16,1 0-3-16,0 1 19 0,-1-5 1 0,1 0 6 15,0-1-18-15,0-2-3 0,3-3-7 16,-7-1-23-16,15-9-11 0,-11 8 8 0,11-8 1 16,-12 4-17-16,12-4 16 0,0 0-63 0,0 0-6 15,0 0 0-15,0 0 0 0,0 0 0 16,0 0 0-16,0 0 0 0,0 0 0 0,0 0 0 15,42-21 0-15,-42 21 0 0,30 3 0 0,-11 1 0 16,3 1 0-16,5 2 0 16,-1 5 0-16,4 0 0 0,4 3 0 0,-4 2 0 0,4 1 0 15,0 1 0-15,0 0 0 0,-4 2 0 16,-3 1 0-16,3 2 0 0,-4 0 0 16,-7-2 0-16,0 0 0 0,-4-3 0 0,-3 2 0 15,-5-1 0-15,-7-1 0 0,0-1 0 0,-7 3 0 16,-1-1 0-16,-7 1 0 0,-4-2 0 15,-4 0 0-15,-3-2 0 0,-4-2 0 0,0-1 0 16,-4-1 0-16,0-3 0 0,0-1 0 0,0-2 0 16,0-2 0-16,4-4 0 0,0-2-77 15,-4-4-177-15,7 1-112 0,1-1-248 0,0-5-464 16,-5 0 80-16,9 0 89 0,-5-2 124 0,8 2 165 16,-3 1-35-16,7 1 46 15,-4 1 86-15,4 2 47 0</inkml:trace>
          <inkml:trace contextRef="#ctx0" brushRef="#br0" timeOffset="-41300.176">13571 6104 1116 0,'-7'-22'529'15,"7"22"-14"-15,-4-13-11 0,4 13-28 16,-4-12-30-16,4 12-80 0,0 0 0 0,0 0-36 15,-11-8-20-15,11 8-19 0,0 0-9 0,0 0-29 16,0 0 21-16,-4 44-33 0,4-27-3 16,0 3 10-16,0 3-20 0,0 2-5 0,4 5-42 15,-4 2-19-15,3 0-1 0,-3 1-20 16,4 3-44-16,0-2-48 0,0 2 51 16,0-2-36-16,3-1-64 0,-3-1 0 0,0 0 0 15,3-1 0-15,-3-6 0 0,-4 0 0 0,4-1 0 16,-1-2 0-16,1-2-72 0,0-1-153 15,0-3-37-15,0-1-60 0,-1-2-141 0,-3-1-170 16,0-12-385-16,8 15 88 0,-8-15 111 0,0 0 51 16,0 0 157-16,0 0 14 0,0 0 32 15,0 0 78-15</inkml:trace>
        </inkml:traceGroup>
        <inkml:traceGroup>
          <inkml:annotationXML>
            <emma:emma xmlns:emma="http://www.w3.org/2003/04/emma" version="1.0">
              <emma:interpretation id="{E3E8778D-76D1-4EAE-9DD0-9B3A4598F6DB}" emma:medium="tactile" emma:mode="ink">
                <msink:context xmlns:msink="http://schemas.microsoft.com/ink/2010/main" type="inkWord" rotatedBoundingBox="21059,9827 23484,10845 23107,11741 20683,10723"/>
              </emma:interpretation>
              <emma:one-of disjunction-type="recognition" id="oneOf4">
                <emma:interpretation id="interp20" emma:lang="en-US" emma:confidence="0.5">
                  <emma:literal>Trues</emma:literal>
                </emma:interpretation>
                <emma:interpretation id="interp21" emma:lang="en-US" emma:confidence="0.5">
                  <emma:literal>True</emma:literal>
                </emma:interpretation>
                <emma:interpretation id="interp22" emma:lang="en-US" emma:confidence="0">
                  <emma:literal>True,</emma:literal>
                </emma:interpretation>
                <emma:interpretation id="interp23" emma:lang="en-US" emma:confidence="0">
                  <emma:literal>Tues</emma:literal>
                </emma:interpretation>
                <emma:interpretation id="interp24" emma:lang="en-US" emma:confidence="0">
                  <emma:literal>Tue</emma:literal>
                </emma:interpretation>
              </emma:one-of>
            </emma:emma>
          </inkml:annotationXML>
          <inkml:trace contextRef="#ctx0" brushRef="#br0" timeOffset="-12048.1693">18078 5907 1072 0,'-23'-5'566'16,"8"5"-100"-16,15 0 12 0,-19-5-63 15,19 5-18-15,-19-1-19 0,19 1-14 0,-19-4-31 16,19 4-52-16,0 0-9 0,-15-5 9 16,15 5-53-16,0 0-33 0,-15-3-15 0,15 3-20 15,0 0-14-15,0 0-8 0,0 0-20 0,0 0-13 16,0 0 2-16,0 0-12 16,0 0-8-16,0 0-8 0,0 0-20 0,0 0 15 15,60 8-22-15,-33-4-19 0,-1-3 23 0,1 3 1 16,10-3-22-16,1 1 17 0,0 0-14 15,-1 1 0-15,1 0-12 0,4-1 0 0,-8 2-11 16,3-1 5-16,-3-2-9 0,-4 2-6 0,4 0-3 16,0 0 6-16,-7-2 18 0,-1 1-11 15,4 0-7-15,-3-2-1 0,-1 2-14 0,-3-4 9 16,3 0-2-16,0 0 0 0,1 1 0 16,-5-1 16-16,1 1-6 0,-8-2 3 0,4 2 2 15,0-2-15-15,-19 3 0 0,26-2-10 0,-14 2-16 16,-12 0-66-16,18-1-33 15,-18 1-57-15,19-4-18 0,-19 4-94 0,0 0-154 16,0 0-120-16,0 0-403 0,0 0 111 0,0 0 69 16,0 0 59-16,0 0 80 0,0 0 89 15,-34 36 71-15,23-28 8 0</inkml:trace>
          <inkml:trace contextRef="#ctx0" brushRef="#br0" timeOffset="-11712.1752">18466 6079 1425 0,'-11'-10'530'0,"3"2"13"0,8 8-24 16,-11-12-53-16,11 12 0 0,-8-8-21 0,8 8-61 16,0 0-38-16,-11-9-31 0,11 9-34 15,0 0-32-15,0 0-1 0,0 0 0 0,0 0-35 16,-11 25-9-16,11-9 9 0,-4 2-36 0,0 6 4 15,4 2-19-15,-4 2-34 0,4 6-11 16,0 3 4-16,0 0-14 0,4 2-7 0,0-2-97 16,0 5-3-16,-1-4 0 0,5-1 0 15,-4-3 0-15,3-4 0 0,1 0 0 0,-4-5 0 16,-1-3 0-16,1 0 0 0,0-1 0 16,0-4 0-16,-1-2 0 0,-3-2-190 15,0-1-99-15,4 1-141 0,4 0-256 0,-5-1-333 16,-3-12 44-16,4 15 58 0,-4-15 144 0,8 11 39 15,-8-11 55-15,11 8 104 0,-11-8 75 16</inkml:trace>
          <inkml:trace contextRef="#ctx0" brushRef="#br0" timeOffset="-11323.159">18636 6397 1935 0,'0'0'645'0,"0"-16"-54"15,0 16-30-15,0 0-98 0,-4-13-10 16,4 13-77-16,0 0-28 0,0 0-46 0,0 0-5 16,0 0-46-16,0 0-28 0,0 0-31 0,0 0 13 15,26 44-52-15,-22-25-2 0,0 3-23 16,3 0 18-16,1 3-23 0,-4 1-10 0,3-3-1 16,1 1-15-16,-4-1-7 0,-1-1-3 0,1 0-23 15,0-5-3-15,-4-1-37 0,4-2-24 16,-1-2 0-16,-3-12 0 0,0 19 0 0,0-19 0 15,0 0 0-15,0 0 0 0,0 0 0 16,0 0 0-16,0 0 0 0,0 0 0 16,0 0 0-16,0 0 0 0,-3-54 0 0,3 32 0 15,0-2 0-15,3 1 0 0,-3-1 0 16,4 1 0-16,4 1 0 0,-5 0 0 0,5 1 0 16,0 5 0-16,-1-2 0 0,1 7 0 0,-1-1 0 15,1 5 0-15,-8 7-57 0,22-5-345 16,-22 5-156-16,23 5-571 0,-12 0 88 0,1 2 86 15,-1 0 138-15,-4 3 78 0,5-2 48 0,-1 3 74 16,0-2 48-16,-3 1 91 0</inkml:trace>
          <inkml:trace contextRef="#ctx0" brushRef="#br0" timeOffset="-10884.5062">18983 6375 1889 0,'0'0'522'16,"0"0"-49"-16,0 0-15 0,0 0-35 0,0 0-47 16,0 0-5-16,-19 26-46 0,19-26-28 15,0 30-33-15,4-12 5 0,-4 3-42 0,0-1-24 16,7 4-19-16,-3-4-7 0,3 1-34 16,1 0 11-16,3-1-1 0,1-2-22 0,-1-2-21 15,4-4-8-15,0 0-35 0,0-4-32 0,4-5 6 16,-4 3-5-16,4-3-5 15,-4-3-11-15,-15 0-9 0,30-5-1 0,-15-2 23 16,0-3-28-16,-3-3 26 0,-1-1-13 0,-4-3 0 16,5-3 0-16,-8-2 7 0,-1 0-9 15,1 0 38-15,-4 4-14 0,4 0 50 0,-4 0-23 16,0 18 30-16,-4-29 0 0,4 17-17 0,0 12-80 16,-4-16 0-16,4 16 0 0,0 0 0 15,0 0 0-15,0 0 0 0,0 0 0 0,0 0 0 16,0 0 0-16,0 0 0 0,-7 56 0 0,11-37 0 15,3 2 0-15,-3-1 0 0,3 1 0 16,1-1 0-16,3-2 0 0,1 1 0 0,-1-4 0 16,4 2-93-16,-4-5-147 15,4 0-34-15,0 0-64 0,1-2-210 0,-1-4-496 16,0-2 30-16,-4-2 121 0,-11-2 84 0,23 0 95 16,-23 0 38-16,15-8 59 0,-15 8 85 15</inkml:trace>
          <inkml:trace contextRef="#ctx0" brushRef="#br0" timeOffset="-10540.1899">19511 6586 1057 0,'0'0'466'15,"0"-16"-11"-15,0 16-2 0,0 0-7 16,0 0-55-16,0 0-58 0,3-12-3 0,-3 12-30 16,0 0-37-16,0 0-2 0,0 0-38 0,0 0-28 15,0 0 17-15,0 0-23 16,0 0-32-16,34 15-11 0,-34-15-11 0,0 0-28 16,23 0 4-16,-23 0-14 0,23-5-2 0,-12 1 28 15,4-1-44-15,-4 1-5 0,1-2-17 16,-1-1-14-16,-4-1 16 0,5 0 13 0,-9-3-49 15,5 1 12-15,-8 10-27 0,8-23 43 16,-5 12-33-16,-3 11 0 0,-3-20 26 0,3 20 9 16,-12-18 24-16,8 11-31 0,4 7 62 0,-22-7-34 15,22 7 31-15,-23 4-56 0,4 4 17 16,4 2 6-16,0 5 25 0,0 0-46 0,4 6 49 16,-1 2-31-16,5 1 0 0,3-2-40 0,4 3-29 15,0-2 0-15,4 1 0 0,3-3 0 16,5 1 0-16,-5-3 0 0,8-3 0 15,1-3 0-15,-5 2 0 0,8-4-108 0,-4-3-140 16,0 2-123-16,4-3-326 0,-4 1-396 16,0-4 77-16,0 1 100 0,0-1 102 0,-15-4 59 15,23 6 112-15,-12-3 70 0,0 0 15 16</inkml:trace>
          <inkml:trace contextRef="#ctx0" brushRef="#br0" timeOffset="-9835.4629">20299 6838 1185 0,'0'0'555'0,"0"0"-28"0,0 0-30 15,0 0-26-15,0 0-51 0,0 0-3 0,0 0-48 16,0 0-44-16,0 0-13 0,0 0-46 16,-27-26-30-16,27 26-25 0,-11-11-23 0,11 11-19 15,-8-11-44-15,8 11 11 0,0 0-26 0,-11-13-20 16,11 13-14-16,0 0-40 0,0 0 23 15,0-13-8-15,0 13-20 0,0 0-5 0,0 0 9 16,0 0-9-16,0 0 23 0,42 16-26 16,-35-7-21-16,8 1 16 0,-3 5 8 15,-1 1-19-15,-4-1-1 0,5 3 1 0,-5 3 11 16,-3-5-28-16,-4 5 23 0,-4 1-26 0,0 0 0 16,-7 0 5-16,-4 1-35 0,4-1-42 15,-12 2-60-15,4-4-55 0,-3-9-248 0,-5 14-537 16,1-7 53-16,-4-3 113 0,0-1 122 15,3-4 27-15,-3 0 48 0,0-1 112 0,3-4-22 16</inkml:trace>
        </inkml:traceGroup>
        <inkml:traceGroup>
          <inkml:annotationXML>
            <emma:emma xmlns:emma="http://www.w3.org/2003/04/emma" version="1.0">
              <emma:interpretation id="{E08E1CE5-BEC6-4C77-A74C-E16EFEC490DC}" emma:medium="tactile" emma:mode="ink">
                <msink:context xmlns:msink="http://schemas.microsoft.com/ink/2010/main" type="inkWord" rotatedBoundingBox="24033,9962 26520,9927 26537,11171 24050,11205"/>
              </emma:interpretation>
              <emma:one-of disjunction-type="recognition" id="oneOf5">
                <emma:interpretation id="interp25" emma:lang="en-US" emma:confidence="1">
                  <emma:literal>False</emma:literal>
                </emma:interpretation>
                <emma:interpretation id="interp26" emma:lang="en-US" emma:confidence="0">
                  <emma:literal>Falser</emma:literal>
                </emma:interpretation>
                <emma:interpretation id="interp27" emma:lang="en-US" emma:confidence="0">
                  <emma:literal>FalSe</emma:literal>
                </emma:interpretation>
                <emma:interpretation id="interp28" emma:lang="en-US" emma:confidence="0">
                  <emma:literal>Falsa</emma:literal>
                </emma:interpretation>
                <emma:interpretation id="interp29" emma:lang="en-US" emma:confidence="0">
                  <emma:literal>Fulse</emma:literal>
                </emma:interpretation>
              </emma:one-of>
            </emma:emma>
          </inkml:annotationXML>
          <inkml:trace contextRef="#ctx0" brushRef="#br0" timeOffset="-9020.1353">21852 5727 1011 0,'0'0'417'0,"15"0"-10"16,-15 0-33-16,0 0-14 0,0 0-34 0,0 0-9 0,0 0-18 15,0 0-12-15,-56 16-31 0,30-10-20 16,-8-3-21-16,0 0-6 0,-12 4-19 16,5-4-11-16,-8-1-15 0,7-2-36 0,1 0-5 15,-1 0-6-15,5-3-17 0,-5-1-18 0,5 0-5 16,3 1 5-16,3-1-9 0,5-2-11 15,0 1 10-15,3 0 15 0,4 0-15 0,0 0-3 16,4-2 13-16,4 2 0 0,-4 0-18 16,15 5 18-16,-23-8-23 0,23 8-3 0,-15-5-23 15,15 5 11-15,0 0-8 0,-19 1-11 0,19-1 21 16,0 0-10-16,0 27 2 0,4-10-2 16,0 5 23-16,0 8 8 0,3 4-6 0,4 7-5 15,-3 3 16-15,3 1 0 0,1 18-16 0,-1-1 0 16,4 1-25-16,0-4 25 0,-4 2-22 15,1-12-16-15,3-7 2 0,-8 0-17 16,1-1-19-16,3-9-27 0,-3-2-65 0,-1-1-76 16,1-4-59-16,-4-4-85 0,3-2-268 15,-3-3-405-15,-4-4 85 0,0-12 104 0,-4 17 44 16,4-17 118-16,-7 8 41 0,7-8 48 0,0 0 70 16</inkml:trace>
          <inkml:trace contextRef="#ctx0" brushRef="#br0" timeOffset="-8839.1">21106 6427 1374 0,'0'0'443'0,"3"-18"-46"16,5 10-1-16,0-3-17 0,3 2-31 15,8 0-2-15,0-2-54 0,3 1 7 16,5 2-45-16,3 0-19 0,0 1-35 0,0 2-16 16,0-2-33-16,4 2-100 0,-7 4-56 15,3-2-64-15,-4 3-97 0,4 3-165 0,-7-2-96 16,7 4-405-16,-7 0 49 0,3 2 66 0,1-2 118 15,-9 5 3-15,9 2 76 0</inkml:trace>
          <inkml:trace contextRef="#ctx0" brushRef="#br0" timeOffset="-8332.2313">21909 6433 1494 0,'-11'-2'622'15,"11"2"-48"-15,-27-2-19 0,12 4-40 16,-4 1-55-16,4 2-58 0,-4 5-33 0,4 1-16 16,0 2-35-16,4 0-34 0,0 3-46 0,3 2-21 15,8-1-17-15,-4-2-11 0,8 4-33 16,0-2 19-16,7 0-9 0,0-2-10 16,5 1-25-16,2-5-24 0,1-1-17 0,0-2-21 15,4 1 26-15,-1-4-52 0,1-1 8 16,0-1 0-16,-5-2-10 0,1-1 29 0,-4 2-70 15,0-4 0-15,-15 2 0 0,31-11 0 16,-24 4 0-16,1-3 0 0,-1 0 0 0,-3-2 0 16,-4 12 0-16,11-26 0 0,-11 13 0 0,4 0 0 15,-4 13 0-15,0-26-16 0,0 15 3 16,0 11 21-16,4-24-18 0,-4 24 5 0,0-22 15 16,0 10-8-16,0 12 4 0,-4-19 12 0,4 19-18 15,0-17 0-15,0 17 0 0,0 0 0 16,0-20 0-16,0 20 0 0,0 0 0 0,0 0 0 15,0 0 0-15,0 0 0 0,0 0 0 0,0 0 0 16,0 0 0-16,0 0 0 0,15 39 0 16,-7-26 0-16,-1 1 0 0,1 3 0 15,-1 0 0-15,5-2 0 0,-5 0 0 0,5-2-8 16,-5-1-15-16,1 1-44 0,3-4-38 16,0 1-20-16,-3-1-31 0,7 0-52 0,-4-3-19 15,1 1-42-15,-1 0-51 0,0-1-118 0,0 2-189 16,1-5-315-16,-12-3 151 0,19 3 44 15,-19-3 22-15,0 0 67 0,22-10 80 0,-22 10 53 16,12-14 54-16</inkml:trace>
          <inkml:trace contextRef="#ctx0" brushRef="#br0" timeOffset="-7935.1028">22384 5951 1359 0,'-7'-23'553'16,"3"4"-6"-16,0 4-45 0,0 3-39 15,4 12 19-15,-4-19-73 0,4 19-43 16,0-11-31-16,0 11-15 0,0 0-30 0,0 0 7 16,0 0-47-16,0 0 6 0,31 49-46 15,-20-25 21-15,0 5-9 0,8 7-30 0,-4 3-12 16,0 1-24-16,0 3-23 0,4 12 5 0,-4-6-51 16,-3-3-15-16,-5-3 5 0,8 0-42 15,-7-1-32-15,-1-8-54 0,1 0-39 0,3-2-38 16,-3-3-64-16,-1-6-59 0,-3-2-10 0,4-3-182 15,-1-3-150-15,-3-2-447 0,3-1 80 16,1-4 141-16,-8-8 51 0,11 11 65 0,-11-11 78 16,19 5 62-16,-19-5 79 0</inkml:trace>
          <inkml:trace contextRef="#ctx0" brushRef="#br0" timeOffset="-7447.9786">23021 6416 1461 0,'0'0'553'0,"-15"-22"-33"0,4 15-39 0,0-1-23 16,-8-1-15-16,4 0-31 0,-8 3-51 16,1 1 13-16,-1-2-65 0,0 2-25 0,1 2-12 15,3 0-14-15,4-1-58 0,0 2-21 16,15 2-2-16,-23 2-34 0,23-2 3 0,-11 5-13 16,11-5-31-16,0 0 11 0,3 20-3 0,-3-20-31 15,19 17-43-15,0-6 23 16,0 5-46-16,4-1 18 0,-1 2-47 0,8 3-4 15,1 1-3-15,-1-1-3 0,4 0 24 0,-4 4-16 16,4-4-18-16,-4 0 23 0,-7-1-18 16,-1-3-10-16,-3 4 16 0,-8-6 17 0,1 4 13 15,-12-5 3-15,0 0 5 0,0-13 12 0,-12 26-2 16,1-15 13-16,-8 2-26 0,0-5 16 16,-7 2-36-16,0-3-8 0,-1-4-18 0,1 0-36 15,-1-3-33-15,1 0-40 0,0-3-65 16,3 0-169-16,4-4-456 0,0-3-173 0,4-2 76 15,4 0 121-15,0-1 71 0,3 1 82 0,0 0 75 16,8-3 35-16,0 15 77 16</inkml:trace>
          <inkml:trace contextRef="#ctx0" brushRef="#br0" timeOffset="-7035.7173">23372 6568 1026 0,'23'-7'366'0,"-23"7"-49"0,11-9-22 0,-11 9 4 0,11-10-66 16,-11 10 21-16,15-13-57 0,-7 6-16 16,0-3-24-16,-8 10-17 0,11-20 4 15,-4 8 14-15,1 0-42 0,-4-2 32 0,0 1-12 16,-4 13 15-16,7-25-16 0,-7 13 9 15,0 12 17-15,-4-21-7 0,4 21 17 0,-15-16-7 16,4 10 15-16,0 3-31 0,11 3 16 0,-31 3-5 16,16 4 2-16,0 5-30 0,-4 7 7 15,1 1 5-15,-1 2-17 0,7 5-14 0,-3 2-9 16,4 1 4-16,3 2 3 0,8 1-2 0,0-5 17 16,4 3-25-16,4-3 18 0,3 1 5 15,0-2-3-15,4-5-15 0,4 0 5 16,-4-5-43-16,8-1 22 0,-4-4-45 0,0 0-21 15,0-2-85-15,3-1-20 0,-7-2-81 16,0-1-60-16,0 0-46 0,1 5-210 0,-5-7-567 16,-11-4 22-16,19 7 84 0,-19-7 124 0,7 6 91 15,-7-6 108-15,0 0 21 0,0 0 15 16,0 0 92-16</inkml:trace>
        </inkml:traceGroup>
      </inkml:traceGroup>
      <inkml:traceGroup>
        <inkml:annotationXML>
          <emma:emma xmlns:emma="http://www.w3.org/2003/04/emma" version="1.0">
            <emma:interpretation id="{07B52E20-F97D-4C20-81BF-6EB0D02D013D}" emma:medium="tactile" emma:mode="ink">
              <msink:context xmlns:msink="http://schemas.microsoft.com/ink/2010/main" type="line" rotatedBoundingBox="2364,12095 8002,12168 7982,13688 2344,13615"/>
            </emma:interpretation>
          </emma:emma>
        </inkml:annotationXML>
        <inkml:traceGroup>
          <inkml:annotationXML>
            <emma:emma xmlns:emma="http://www.w3.org/2003/04/emma" version="1.0">
              <emma:interpretation id="{193FAAF2-36B6-40CC-9369-2BA358BA8EB6}" emma:medium="tactile" emma:mode="ink">
                <msink:context xmlns:msink="http://schemas.microsoft.com/ink/2010/main" type="inkWord" rotatedBoundingBox="2362,12274 5018,12308 5001,13650 2344,13615"/>
              </emma:interpretation>
              <emma:one-of disjunction-type="recognition" id="oneOf6">
                <emma:interpretation id="interp30" emma:lang="en-US" emma:confidence="1">
                  <emma:literal>Equality</emma:literal>
                </emma:interpretation>
                <emma:interpretation id="interp31" emma:lang="en-US" emma:confidence="0">
                  <emma:literal>equality</emma:literal>
                </emma:interpretation>
                <emma:interpretation id="interp32" emma:lang="en-US" emma:confidence="0">
                  <emma:literal>Equaling</emma:literal>
                </emma:interpretation>
                <emma:interpretation id="interp33" emma:lang="en-US" emma:confidence="0">
                  <emma:literal>Equalizy</emma:literal>
                </emma:interpretation>
                <emma:interpretation id="interp34" emma:lang="en-US" emma:confidence="0">
                  <emma:literal>Equalitg</emma:literal>
                </emma:interpretation>
              </emma:one-of>
            </emma:emma>
          </inkml:annotationXML>
          <inkml:trace contextRef="#ctx0" brushRef="#br0" timeOffset="3612.2017">-54 8128 1290 0,'-19'-3'517'0,"-3"-2"-87"0,-1 2-11 16,-3-1-6-16,-8 1-76 0,0-1-29 0,-4 1-29 16,4 0-21-16,-7-1-30 0,7-1-5 15,3 0-6-15,-2-3 14 0,2 3-32 0,5-4 9 16,0 3-32-16,10-3 11 0,-6 0-26 16,7 3-35-16,3-3-9 0,5 5-6 0,-8-3-4 15,15 7-51-15,-15-9 16 0,15 9 28 16,0 0-23-16,0 0-21 0,0 0 0 15,0 0 8-15,0 0-10 0,15 44 0 16,-11-22-26-16,7 2 3 0,-4 6-1 0,-7 6 9 0,4-1 9 16,4 7-58-16,-1 4 15 0,-3 3 21 15,4 0-8-15,-5 0-5 0,5 0-16 0,-1 15 77 16,5-15-63-16,-5-5-11 0,8-4 15 16,-7-1-10-16,-1-1 23 0,9-8-15 0,-5-3 15 15,4 0 39-15,0-5-29 0,0 0 29 0,4-3-9 16,0-4 40-16,3-1-34 0,-3-3-23 15,12-1-5-15,-9-1 4 0,5-5 9 0,-1 2-3 16,-3-3-28-16,3-2-38 0,-3 2-44 16,-8-2-54-16,4-1-87 0,-4 2-30 0,-15-2-116 15,34 0-212-15,-27-2-515 0,-7 2 75 16,15-1 107-16,-15 1 87 0,0 0 118 16,0 0 54-16,0 0 73 0,0 0 40 0</inkml:trace>
          <inkml:trace contextRef="#ctx0" brushRef="#br0" timeOffset="4348.2863">-503 8750 1471 0,'-3'-10'558'0,"-5"0"-33"15,8 10-57-15,0-17-43 0,0 17-38 16,0 0-11-16,8-22-51 0,-1 16-2 0,4-3-60 16,4 2-7-16,-7-3-35 0,7 3-37 15,12-1 3-15,-12-1-47 0,11 0 1 0,0 3-77 16,5-1-38-16,3 1-18 0,-8 4-26 15,4 0-36-15,4 0-28 0,-11 1-41 0,11 1-25 16,-12 0-34-16,8 1-23 0,1 1-2 0,-5-2 7 16,4 0-5-16,-3 0 39 0,3-2 5 15,-4-1 51-15,4 0 51 0,-3-1 59 0,-9 1 51 16,-2 0 69-16,-1-3-25 0,0 2 12 16,-8-5 39-16,-7 9 26 0,4-17 4 0,-4 17 40 15,-11-22-30-15,3 8 17 0,-7 2 32 0,-8-1-33 16,-3 1-2-16,0 2 7 15,-1 0 1-15,-3 2-29 0,8 1-44 0,3 2 14 16,4 1-21-16,-8 6-28 0,23-2 17 0,-19 12-40 16,4-4 13-16,7 4-13 0,5 2-13 15,-1 3-34-15,4-2-14 0,0-15-44 0,11 35 15 16,1-16-23-16,3 0-31 0,-8-3-2 16,12-2-13-16,4-3-35 0,-8 4 14 0,4-4 14 15,-1-3 9-15,5 1-4 0,-8-4 43 0,4 0-10 16,-4-5-21-16,-15 0 62 15,19-3-6-15,-8-6 27 0,-11 9-6 0,12-20-10 0,-12 6 28 16,0 14-3-16,0-30 44 0,-4 16-13 0,4 14 26 16,-4-26-3-16,0 14 13 0,4 12 6 15,-4-19-32-15,4 19-20 0,0 0 2 16,0 0-17-16,0 0 18 0,0 0-6 0,0 0 8 16,0 0-31-16,31 56-17 0,-24-27 12 15,5 6-28-15,3 4-23 0,7 15-38 0,-3 0 17 16,4-7 34-16,-16-8-18 0,8 2 26 15,-3-3-1-15,3 3 31 0,-11-7-12 0,3-3 17 16,-7-3-5-16,0-2 34 0,0-4 33 16,-4-1-29-16,1-2-4 0,-1-4 25 15,-4-5-5-15,1-1 38 0,7-9-55 0,-15 10-47 0,15-10 0 16,0 0 0-16,0 0 0 0,0 0 0 16,-12-34 0-16,12 19 0 0,0 15 0 15,8-38 0-15,-1 20 0 0,5-1 0 0,-5 4 0 16,5 0 0-16,3 0 0 0,0 6 0 0,-8 1 0 15,8 3 0-15,0 0 0 0,4 3 0 16,-19 2-141-16,27 4-56 0,-12-3-39 0,4 2-71 16,-8 1-90-16,8 1-138 0,-4-2-509 15,-4-1 74-15,-11-2 105 0,23 4 81 0,-23-4 70 16,15-2 108-16,-15 2 35 0,0 0 72 0</inkml:trace>
          <inkml:trace contextRef="#ctx0" brushRef="#br0" timeOffset="5272.6142">512 8607 1156 0,'-8'-22'546'0,"-3"4"-57"0,7 8-24 16,0 0-11-16,4 10-45 0,-7-12-33 15,7 12 13-15,0 0-58 0,0 0-19 0,0 0-38 16,0 0 5-16,0 48-26 0,4-26-51 0,-1 2-2 16,1 1-13-16,4 3 5 0,7-2-46 15,-8 1-3-15,1-5-28 0,3-2-23 16,4-3 1-16,-7 0-32 0,3-4 13 0,4-2-12 0,0-4-9 15,-7-3-9-15,-8-4 10 0,22-1-11 16,-22 1 19-16,19-12-19 0,-11 2-20 16,-1-5-10-16,-3-2 8 0,0-4 7 0,0-4 23 15,-1-2-20-15,-3 1-1 0,0 3 29 16,4-2 8-16,-4 6-21 0,0 1 43 0,0 0-4 16,0 18-60-16,0-20-1 0,0 20-24 15,0 0 0-15,8-10 0 0,-8 10 0 0,0 0 0 16,0 0 0-16,7 41 0 0,1-21 0 0,-1 1 0 15,1 1 0-15,-1 3-8 0,12-2-69 16,-7 2-23-16,-1-4-30 0,8-1-21 0,-4-3 15 16,0-3 11-16,4-1-29 0,-4-5 36 15,-4 1 21-15,4-4-11 0,0-2 24 16,-3-3 10-16,-12 0 43 0,22-10-20 0,-14 2 25 16,7-6 24-16,-11-5-19 0,0 0 26 15,-1-3 29-15,1-4 12 0,-4 2 13 0,0 2-1 16,-4 0 45-16,1 1 27 0,-5 2-14 0,8 4 9 15,-8 3-10-15,8 12-15 0,-15-14-26 16,15 14-69-16,-19 2 3 0,19-2-3 0,-15 14 10 16,8-2 3-16,-1 3-25 0,1 2 7 0,3-1-18 15,4 3 25-15,0-2 6 0,4 0-15 16,3-2-16-16,-7-2 10 0,8 1-23 0,-1-4 1 16,1-1-11-16,-4-1-21 0,-4-8 21 15,22 5 0-15,-22-5 8 0,15-2 8 0,-15 2-19 16,12-13 59-16,-5 1-58 0,-3-1 20 0,0-3-5 15,3 1-21-15,-7 2 31 16,8 1-13-16,-8 12 31 0,0-23-18 0,7 14-15 16,-7 9-5-16,0 0 2 0,0 0 36 0,0 0-10 15,0 0-6-15,16 25-4 0,-16-10-6 16,3 2 31-16,1 4-15 0,7-1-8 0,-11 0 11 16,8 0-37-16,-1-4-20 0,-3 0-8 0,4-2 3 15,-4-2-28-15,7-2-28 0,-4-5 7 16,-7-5-10-16,15 5 2 0,-15-5-9 0,0 0 7 15,34-17 0-15,-26 7 20 0,0-7 26 16,3-3-25-16,-4-7-13 0,1-5-6 0,-1-2-43 16,-7-6 23-16,0-10 16 0,0-2 76 0,-7-21 3 15,-4 3 46-15,3 2 64 16,1 14 48-16,-1 7-12 0,8 11 12 0,-8 0 32 16,1 6 17-16,7 7 0 0,0-1 10 0,-8 4-35 15,5 6 7-15,3 14 5 0,-4-17 13 16,4 17 1-16,0 0-60 0,0 0 54 0,0 0 20 15,7 47-43-15,1-23 23 0,-8 8 11 0,7 3-37 16,1 9-25-16,0 2 25 16,3 17-40-16,4-3-6 0,0 3-7 0,-7-13-13 0,3-4-18 15,4-4-31-15,-8-1-31 0,1-4-30 16,3-6-51-16,4-4-54 0,-7-5-52 16,7-2-43-16,-7-5-71 0,3-2-116 0,4-6-179 15,-7 0-348-15,3-2 59 0,0-2 85 16,-11-3 83-16,0 0 65 0,27-8 87 0,-27 8 43 15</inkml:trace>
          <inkml:trace contextRef="#ctx0" brushRef="#br0" timeOffset="5627.9992">1379 8282 1819 0,'0'0'574'0,"0"-20"-75"0,0 20-51 0,0-13-39 16,0 13-58-16,0 0-46 0,4-14-57 16,-4 14-69-16,0 0-87 0,0 0-74 15,0 0-74-15,0 0-141 0,38 24-151 0,-31-16-497 16,4 2 62-16,5 2 69 0,-9 2 84 16,1-4 51-16,3-1 65 0</inkml:trace>
          <inkml:trace contextRef="#ctx0" brushRef="#br0" timeOffset="5460.0777">1413 8615 1018 0,'0'-17'548'0,"8"5"-80"0,-8 12 39 0,0-19-31 15,0 19-38-15,0 0-54 0,0-14 10 0,0 14-5 16,0 0-43-16,0 0 2 0,0 0-18 16,0 0 3-16,11 55-67 0,-7-33 26 0,-1 2-64 15,1 1 12-15,-4 0-50 16,4 3-21-16,4-3-41 0,-8 0-11 0,0-1-63 0,0-2-87 15,0-2-64-15,0-3-67 0,0-2-64 16,7-1-130-16,-7-14-275 0,0 20-437 16,0-20 134-16,0 0 65 0,0 0 101 0,0 0 71 15,0 0 69-15,0 0 106 0,0 0 27 0</inkml:trace>
          <inkml:trace contextRef="#ctx0" brushRef="#br0" timeOffset="6325.4693">1579 8444 1174 0,'8'19'476'0,"-1"-10"-33"0,-7-9 3 0,8 22-42 0,-8-9 11 16,7 2-3-16,1 4-64 16,-8 1-41-16,3 2-18 0,1 0-17 0,0-1-9 15,4 1-45-15,-8 0-21 0,7 0-56 0,-7-3-49 16,0 0-46-16,8-2-18 0,-8-2-46 16,0 0-76-16,0-15-55 0,0 24-81 0,0-24-42 15,0 16-17-15,0-16 43 0,-8 11 21 16,8-11 3-16,0 0-17 0,0 0 9 0,-26-4 64 15,26 4 94-15,-15-20 108 0,0 7 82 16,7-6 25-16,-3-1 36 0,3 0 16 0,1-1 25 16,-1 1 20-16,0-1-22 0,5 6 41 0,-1-1-32 15,0 2-42-15,0 0-11 0,4 14-18 0,4-20 41 16,-4 20-64-16,4-12 36 0,-4 12-82 16,15-6-20-16,-15 6-6 0,15 2-46 0,-15-2 1 15,27 8-39-15,-5-5-34 16,-7 2-12-16,12-1-33 0,-9 2-24 0,13 0-4 0,-12-5 17 15,3 4-20-15,-3-3-5 0,4 0-16 16,-8-4 37-16,-15 2-9 0,26-7 11 16,-18 0 41-16,7 1 25 0,-15-4 3 0,7-2 18 15,-7-4 30-15,0 16 50 0,-7-35-9 0,7 14 83 16,-8 2 4-16,1 2 34 0,-1 0 28 16,4 3 0-16,1-1 10 0,-5 3-35 0,8 12 7 15,-4-15-36-15,4 15-10 0,0 0-18 16,0 0-3-16,0 0-2 0,0 0 3 0,-15 40-42 15,15-21 39-15,8 3-53 0,-8 2 17 0,7 1-5 16,-3-2-16-16,4 1-27 16,-1-2-16-16,8-2-13 0,-7-2-38 0,-1-2 3 0,5 2 7 15,-5-8 28-15,8-2-28 0,-7-1 16 16,-8-7 17-16,11 4 39 0,-11-4-21 16,0 0 8-16,23-13-7 0,-23 13-9 0,0-27-12 15,7 12 16-15,-7-3 9 0,0-1 31 16,0 2 23-16,0 1-10 0,0 16 11 0,0-26-34 15,0 14 12-15,0 12-22 0,0 0 13 0,0-16-6 16,0 16-7-16,0 0 12 0,0 0-12 16,15 32 2-16,-7-11-7 0,-4 4-29 0,3 9 21 15,1 8-33-15,-1 2-36 0,5 21-18 0,-1-5 35 16,0-6-17-16,-3-6 2 0,-8-3 49 16,7 1-2-16,-7-9 12 0,0 0 23 15,-7 1-35-15,-1 1 20 0,-7-4-39 0,-4-5 21 16,-3-1-23-16,-5-4-23 0,-3-3-56 15,4-5-39-15,-1-3-23 0,-7-4-122 0,4-2-275 16,-4-4-532-16,-3-1 92 0,10-5 113 16,-7-3 100-16,8 1 81 0,-4-7 85 0,3 0 23 15,5-5 72-15</inkml:trace>
        </inkml:traceGroup>
        <inkml:traceGroup>
          <inkml:annotationXML>
            <emma:emma xmlns:emma="http://www.w3.org/2003/04/emma" version="1.0">
              <emma:interpretation id="{ADB5088A-D4B3-4BB3-89F7-DB2C5EE4B10E}" emma:medium="tactile" emma:mode="ink">
                <msink:context xmlns:msink="http://schemas.microsoft.com/ink/2010/main" type="inkWord" rotatedBoundingBox="5553,12137 8002,12168 7987,13299 5538,13267"/>
              </emma:interpretation>
              <emma:one-of disjunction-type="recognition" id="oneOf7">
                <emma:interpretation id="interp35" emma:lang="en-US" emma:confidence="1">
                  <emma:literal>Check</emma:literal>
                </emma:interpretation>
                <emma:interpretation id="interp36" emma:lang="en-US" emma:confidence="0">
                  <emma:literal>Cheech</emma:literal>
                </emma:interpretation>
                <emma:interpretation id="interp37" emma:lang="en-US" emma:confidence="0">
                  <emma:literal>Chuck</emma:literal>
                </emma:interpretation>
                <emma:interpretation id="interp38" emma:lang="en-US" emma:confidence="0">
                  <emma:literal>check</emma:literal>
                </emma:interpretation>
                <emma:interpretation id="interp39" emma:lang="en-US" emma:confidence="0">
                  <emma:literal>Cheeck</emma:literal>
                </emma:interpretation>
              </emma:one-of>
            </emma:emma>
          </inkml:annotationXML>
          <inkml:trace contextRef="#ctx0" brushRef="#br0" timeOffset="7224.8024">2808 8196 1323 0,'-19'-3'502'0,"4"3"-8"16,-3 4-46-16,-5 7-21 0,4-1-48 0,4 9-21 15,-8 3-25-15,-3 6-39 0,11 3 8 16,-8 6-46-16,4 3-30 0,12 3-19 16,-1 1-10-16,5 1-10 0,14 1-23 0,-4-2-18 15,12 12-1-15,4-15-29 0,3 5-1 16,4-11-10-16,-7-6-26 0,11-3 13 0,0-6-15 16,0-2-10-16,-4-4 2 0,4-2-23 0,-8-2-59 15,5-4 21-15,-5 2-29 0,-3-7 19 16,-5 1-26-16,5-2-6 0,-12-2-25 0,4 1-5 15,1-4-12-15,-16 5-29 0,15-7-21 0,-15 7 3 16,11-9-2-16,-11 9-18 0,0 0-57 16,7-12-31-16,-7 12-132 0,0 0-113 0,0 0-49 15,0 0-342-15,0 0 58 16,0 0 102-16,0 0 52 0,0 0 89 0,0 0 36 0</inkml:trace>
          <inkml:trace contextRef="#ctx0" brushRef="#br0" timeOffset="8241.8729">3027 8090 1558 0,'0'-17'553'0,"0"6"-38"0,0 11-57 0,0 0-36 0,0 0 31 15,0 0-15-15,0 0-44 0,0 0-7 16,0 0-47-16,26 55-10 0,-10-26-40 0,-1 6-1 15,-8 9-51-15,12 15-23 0,4 4-10 16,-4 2-11-16,-4-1-12 0,0-1-31 16,4-1-15-16,-12 0-31 0,8-15-31 0,-7-7-5 15,3-8-2-15,-11-1-1 0,8-8-7 0,-1-1-56 16,1-3-3-16,-8-4 0 0,0-3 0 16,0-12 0-16,7 12 0 0,-7-12 0 0,0 0 0 15,0 0 0-15,0 0 0 0,12-33 0 16,-12 17 0-16,7-5 0 0,-7-1 0 0,8 0 0 15,-8 4 0-15,7-1 0 0,-7 6-21 16,8-1 34-16,-1 4-18 0,-7 10-6 16,8-8 14-16,-8 8 7 0,0 0-5 0,34 16-7 0,-27-2 10 15,1 3-8-15,11 3 0 0,-12-1 0 16,8 3-18-16,-3 1-36 0,3-2-18 16,-8-3-20-16,1-1-33 0,11-1-6 0,-12-1-33 15,8-4 0-15,0 0-38 0,-3-4-15 16,3-3 7-16,0-1-8 0,4-3 59 0,-19 0-25 15,30-4 36-15,-19-3 20 0,12-1-3 0,-8-4 19 16,4-2 22-16,-4-6 41 16,0-1-15-16,4-4 21 0,-4 0 25 0,-8 0-5 0,5-1 54 15,3 3-21-15,-15 1 79 0,7 1-9 0,1 1 43 16,-8 4-11-16,0 0 32 0,0 16-11 16,-8-24 2-16,1 14 39 0,7 10 0 15,-15-13-23-15,3 10 16 0,12 3-37 0,-15 1 14 16,15-1-19-16,-22 10-30 0,10 1 18 15,5-1-6-15,-1 3-17 0,8 0-24 0,-7 2 6 16,7 1-34-16,0-1-51 0,0-15-2 16,0 32-18-16,7-18 7 0,1 1-22 0,-8-4-68 15,7 3-14-15,5-3-34 0,3-2-38 0,-8 1-57 16,1-1-81-16,7 0-154 0,-4-3-192 16,4-1-287-16,-7 0 90 0,-8-5 138 0,26 6 21 15,-26-6 102-15,8 0 276 0,-8 0 356 16,0 0 180-16,0 0 43 0,22-7 64 0,-22 7 15 15,12-7 0-15,-12 7 8 0,7-10-5 16,-7 10 8-16,8-10-34 0,-8 10-18 16,7-12-7-16,-7 12-24 0,0-12 9 0,0 12-37 15,8-13-2-15,-8 13-23 0,7-19-23 0,5 10-11 16,-5 1-20-16,1-4-12 0,-1 2-16 16,1-4 10-16,-1 1-26 0,5-2-17 0,-5 1 25 15,1-3-38-15,-1 3 10 0,1-4 11 0,-4-2 7 16,3 5-36-16,-7-2 5 0,8 3 21 15,-8 14 15-15,0-25 8 0,0 25-13 0,0-19 33 16,0 19-20-16,0 0-23 16,0 0 20-16,-8-10-10 0,8 10-20 0,0 0-1 15,0 0 6-15,-19 41-13 0,19-24 25 0,-7 3-27 16,7 2 22-16,0 0-12 0,-8 1-8 16,16 1-59-16,-8-4 0 0,7 2 0 0,-7-1 0 15,12-4 0-15,3 1 0 0,-8-2-36 0,8-3-56 16,4-1 28-16,-4-2-93 0,8-2-14 15,-4-1-8-15,3 0-57 0,5-2-2 0,-5-3-59 16,5-1-38-16,-4-1-41 0,3-1-75 0,-3-4 26 16,-5-1 54-16,-3-2 20 0,4 0 90 15,-4-2 59-15,0-2 31 0,-7 0 2 16,3 0 13-16,-3 2-70 0,-1-2-467 0,1 0 9 16,0 1 52-16,-8 11 84 0,7-24 31 15</inkml:trace>
          <inkml:trace contextRef="#ctx0" brushRef="#br0" timeOffset="9019.8226">4479 8578 1855 0,'-15'-25'620'16,"11"17"-21"-16,-11 2-67 0,15 6-17 15,-23-4-52-15,5 4-23 0,18 0-71 0,-31 9-19 16,12 0-40-16,4 1-33 0,0 5-11 15,4 0-36-15,3 3-22 0,1 1-24 16,-1 2-49-16,1-2 22 0,7 0-60 0,7 2 5 16,1-3-56-16,-1-1-2 0,9-2-1 0,-5-1-35 15,4-1-57-15,4-5-30 0,-4 1-16 16,8 0-38-16,-5-5 0 0,5 0-36 0,-8-4-28 16,4 0-87-16,-4 0-182 0,-15 0-194 15,34-10-318-15,-19-2 46 0,-7 0 123 0,-1-8 88 16,4 1 91-16,-3-3 28 0,0-3 55 0</inkml:trace>
          <inkml:trace contextRef="#ctx0" brushRef="#br0" timeOffset="9457.053">4486 7933 852 0,'0'-14'394'0,"0"14"-38"16,0 0-11-16,8-15-45 0,-8 15-21 0,0 0-26 15,8-11 3-15,-8 11-33 0,0 0-57 16,0 0 16-16,0 0-51 0,0 0-8 0,0 0-26 16,0 0-31-16,0 0 6 0,7 28-21 0,-7-28 26 15,0 0-28-15,4 16 9 16,-4-16-4-16,7 11 18 0,-7-11-3 0,0 0 28 0,0 0 42 16,8 15-19-16,-8-15 5 15,0 0 11-15,0 0 0 0,0 0 43 0,8 10-3 16,-8-10 6-16,0 0-8 0,0 0-5 0,0 0-26 15,7 8-12-15,-7-8 40 0,0 0-17 16,8 14 20-16,-8-4 21 0,7 2-14 0,4 3 4 16,-11 6-9-16,16 0-40 0,-16 5 23 0,15 5-57 15,-12 2 24-15,5 0-126 0,-1 10 0 16,1 1 0-16,-8 1 0 0,8 3 0 0,-8 1 0 16,7 0 0-16,-7 1 0 0,8 1 0 15,-8-2 0-15,3-4 0 0,5 1 0 0,-8-8 0 16,7-1 0-16,-7-4 0 0,0-6-70 15,0 1-119-15,0-3-47 0,0-6-4 16,0-1-75-16,8-3-217 0,-16 0-549 0,8-15 109 16,0 22 71-16,0-22 97 0,0 19 80 0,0-19 76 15,0 14 93-15,0-14 32 0</inkml:trace>
          <inkml:trace contextRef="#ctx0" brushRef="#br0" timeOffset="10219.783">4871 8632 1438 0,'0'0'504'0,"8"-9"-5"0,-8 9-20 16,0 0-23-16,0 0-36 0,0 0-19 0,0 0-12 16,0 0-28-16,0 0-41 0,-23 36 11 0,16-28-50 15,7-8-12-15,-19 12-21 0,11-5-17 16,8-7-22-16,-15 6-27 0,15-6 15 0,-19 4-33 15,19-4 2-15,-22 0-32 0,22 0-24 16,0 0 25-16,-19-8-55 0,19 8 22 16,-8-11-30-16,8 11-59 0,-15-8-13 0,15 8 0 15,0 0 0-15,0-12 0 0,0 12 0 16,0 0 0-16,0 0 0 0,0 0 0 0,0 0 0 16,0 0 0-16,49 19 0 0,-34-7 0 0,4 3 0 15,-4 3 0-15,0 3 0 0,4 2 0 16,4-1 0-16,-4 4 0 0,-4-4 0 0,0 1 0 15,4 1 0-15,-12-4 0 0,8-1 0 16,-7-2 0-16,3 0 0 0,-3-4-49 0,-1-8-468 16,-7 7-668-16,0-12 94 0,8 19 101 15,-8-19 145-15,0 11 51 0,0-11 88 16,7 14 84-16,-7-14 31 0,0 0 127 0</inkml:trace>
        </inkml:traceGroup>
      </inkml:traceGroup>
    </inkml:traceGroup>
    <inkml:traceGroup>
      <inkml:annotationXML>
        <emma:emma xmlns:emma="http://www.w3.org/2003/04/emma" version="1.0">
          <emma:interpretation id="{2C37B43C-752C-47B5-B3F4-46BF948C09BE}" emma:medium="tactile" emma:mode="ink">
            <msink:context xmlns:msink="http://schemas.microsoft.com/ink/2010/main" type="paragraph" rotatedBoundingBox="10499,13536 25717,13679 25708,14577 10490,144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56F5331-3DE1-4452-BA37-1E8802DB1811}" emma:medium="tactile" emma:mode="ink">
              <msink:context xmlns:msink="http://schemas.microsoft.com/ink/2010/main" type="line" rotatedBoundingBox="10499,13536 25717,13679 25708,14577 10490,14433"/>
            </emma:interpretation>
          </emma:emma>
        </inkml:annotationXML>
        <inkml:traceGroup>
          <inkml:annotationXML>
            <emma:emma xmlns:emma="http://www.w3.org/2003/04/emma" version="1.0">
              <emma:interpretation id="{5BC78CB9-B4E3-4807-A0A0-82198EFECC2C}" emma:medium="tactile" emma:mode="ink">
                <msink:context xmlns:msink="http://schemas.microsoft.com/ink/2010/main" type="inkWord" rotatedBoundingBox="10689,13581 11492,14186 11228,14536 10425,13931"/>
              </emma:interpretation>
              <emma:one-of disjunction-type="recognition" id="oneOf8">
                <emma:interpretation id="interp40" emma:lang="en-US" emma:confidence="1">
                  <emma:literal>N</emma:literal>
                </emma:interpretation>
                <emma:interpretation id="interp41" emma:lang="en-US" emma:confidence="0">
                  <emma:literal>n</emma:literal>
                </emma:interpretation>
                <emma:interpretation id="interp42" emma:lang="en-US" emma:confidence="0">
                  <emma:literal>2</emma:literal>
                </emma:interpretation>
                <emma:interpretation id="interp43" emma:lang="en-US" emma:confidence="0">
                  <emma:literal>1</emma:literal>
                </emma:interpretation>
                <emma:interpretation id="interp44" emma:lang="en-US" emma:confidence="0">
                  <emma:literal>4</emma:literal>
                </emma:interpretation>
              </emma:one-of>
            </emma:emma>
          </inkml:annotationXML>
          <inkml:trace contextRef="#ctx0" brushRef="#br2" timeOffset="51895.344">7896 9700 1430 0,'0'0'456'0,"15"-4"-41"0,-15 4-11 16,15-5-17-16,-15 5-11 0,0 0-20 0,19-3 20 15,-19 3-48-15,0 0-37 0,7-6 37 0,-7 6-13 16,0 0-23-16,0 0-1 0,0 0 9 16,0 0-52-16,0 0-7 0,0 0-29 0,0 0-17 15,0 0-6-15,-41 11-22 0,18-8-21 16,-3 1-6-16,3-1-50 0,-3-3 28 0,-5 1-26 16,5-1-84-16,3 0-8 0,-3-1 0 0,3-2 0 15,-3-6 0-15,3 2 0 16,4 2 0-16,-3-1 0 0,3-3 0 0,4 1 0 15,0-2 0-15,11 2 0 0,-3-5 0 0,-1 3 0 16,8 10 0-16,0-22 0 0,0 22 0 16,8-27 0-16,3 12 0 0,-4-1 0 0,8 3 0 15,8-4 0-15,-4 7 0 0,-4 0 0 0,11 3 0 16,-10 2 0-16,10 5 0 0,-11 2 0 16,8 4 0-16,-5 3 0 0,5 8 0 0,-4 0 0 15,-4 5 0-15,4 4 0 0,-4-1 0 16,-7 5 0-16,7-1 0 0,0 4 0 0,-4 0 0 15,-3 0 0-15,-1 0 0 0,4 0 0 0,-3-3 0 16,-1-1 0-16,1-2 0 16,-8-5 0-16,8 0 0 0,-1-2 0 0,-7-3 0 15,0-3 0-15,8-1 0 0,-8-13 0 0,3 21 0 16,-3-21 0-16,4 12 0 0,-4-12 0 16,0 0 0-16,0 0 0 0,0 0 0 0,0 0 0 15,12-33 0-15,-5 18 0 0,-7-3 0 16,8-4 0-16,-8 0 0 0,0 0 0 0,7-2 0 15,-7 1 0-15,8-1 0 0,-5-2 0 0,1 2 0 16,0 1 0-16,-4-2 0 0,0 3 0 16,8-2-18-16,-8 1 10 0,0 1 3 15,7 1 28-15,-7 6-15 0,0-4-8 0,8 6 0 16,-8 13 0-16,0-20 0 0,0 20 0 16,0-12 0-16,0 12 0 0,0 0 0 0,0 0 0 15,0 0 0-15,0 0 0 0,0 0 0 0,0 0 0 16,15 50 0-16,-15-33 0 0,0 2 0 15,0 5 0-15,3-2 0 0,1 3 0 0,0 0 0 16,4 3 0-16,-1 0 0 0,8-3 0 16,-3 3 0-16,-5-3 0 0,8-2 0 0,8 1 0 15,-12-1 0-15,4-2 0 0,0-1 0 0,-3-5 0 16,3 1 0-16,0-4-72 0,4-1-199 16,-4 0-90-16,7-3-315 0,-3-1-420 15,-4-4 88-15,0 1 97 0,-3-3 114 0,3 1 71 16,7-1 42-16,-10-1 90 0,-12 0 54 15</inkml:trace>
        </inkml:traceGroup>
        <inkml:traceGroup>
          <inkml:annotationXML>
            <emma:emma xmlns:emma="http://www.w3.org/2003/04/emma" version="1.0">
              <emma:interpretation id="{2CE34ED3-7C64-4A42-8C70-5E272045E31D}" emma:medium="tactile" emma:mode="ink">
                <msink:context xmlns:msink="http://schemas.microsoft.com/ink/2010/main" type="inkWord" rotatedBoundingBox="11646,13948 12283,14054 12236,14338 11599,14232"/>
              </emma:interpretation>
              <emma:one-of disjunction-type="recognition" id="oneOf9">
                <emma:interpretation id="interp45" emma:lang="en-US" emma:confidence="1">
                  <emma:literal>=</emma:literal>
                </emma:interpretation>
                <emma:interpretation id="interp46" emma:lang="en-US" emma:confidence="0">
                  <emma:literal>:</emma:literal>
                </emma:interpretation>
                <emma:interpretation id="interp47" emma:lang="en-US" emma:confidence="0">
                  <emma:literal>5</emma:literal>
                </emma:interpretation>
                <emma:interpretation id="interp48" emma:lang="en-US" emma:confidence="0">
                  <emma:literal>&gt;</emma:literal>
                </emma:interpretation>
                <emma:interpretation id="interp49" emma:lang="en-US" emma:confidence="0">
                  <emma:literal>F</emma:literal>
                </emma:interpretation>
              </emma:one-of>
            </emma:emma>
          </inkml:annotationXML>
          <inkml:trace contextRef="#ctx0" brushRef="#br2" timeOffset="52532.2725">8797 9979 1064 0,'0'0'451'16,"-15"4"-42"-16,15-4-14 0,0 0-17 0,0 0-6 15,0 0-35-15,0 0-19 0,0 0-21 16,0 0-11-16,0 0-19 0,0 0-16 0,34 12-1 16,-34-12-17-16,22 0-36 0,1 0-15 0,-4-2 0 15,3-1-8-15,-3 1-26 0,4-1-32 16,3 1 12-16,-3-1 0 0,3 2-44 0,-3-3-79 16,0 2-20-16,-5 0-113 0,1 1-28 15,4 1-113-15,0-6-192 0,-5 6-519 0,-2 2 81 16,6-2 126-16,-3 0 21 0,0 0 81 0,-4 0 77 15,11 2 103-15</inkml:trace>
          <inkml:trace contextRef="#ctx0" brushRef="#br2" timeOffset="52289.8881">8706 9806 1755 0,'-15'-3'528'16,"15"3"-19"-16,-11-2-23 0,11 2-12 15,0 0-49-15,0 0-44 0,-23-4-53 0,23 4-23 16,0 0-39-16,0 0 5 0,0 0-20 0,0 0-54 15,0 0-31-15,0 0 16 0,0 0-28 16,49-6 4-16,-34 4-24 0,4 1-12 0,4-2-1 16,3 2-27-16,1-2-24 0,3 1 14 15,-4 0-10-15,4 1-23 0,-3-3-10 16,7 2-2-16,-12-1-78 0,9 2-14 0,-13 1-6 0,9-3-39 16,-5 2-53-16,-6-1-12 15,2 2-96-15,-3-1-109 0,-15 1-196 0,27 1-426 16,-20 1 79-16,-7-2 84 0,16 7 67 0,-16-7 76 15,11 7 62-15,-11-7 82 0,0 0 2 16</inkml:trace>
        </inkml:traceGroup>
        <inkml:traceGroup>
          <inkml:annotationXML>
            <emma:emma xmlns:emma="http://www.w3.org/2003/04/emma" version="1.0">
              <emma:interpretation id="{BD8FFCE4-5C85-4CA5-8A50-D6C15DE8CDF1}" emma:medium="tactile" emma:mode="ink">
                <msink:context xmlns:msink="http://schemas.microsoft.com/ink/2010/main" type="inkWord" rotatedBoundingBox="12427,13938 13160,14096 13109,14335 12376,14177"/>
              </emma:interpretation>
              <emma:one-of disjunction-type="recognition" id="oneOf10">
                <emma:interpretation id="interp50" emma:lang="en-US" emma:confidence="1">
                  <emma:literal>=</emma:literal>
                </emma:interpretation>
                <emma:interpretation id="interp51" emma:lang="en-US" emma:confidence="0">
                  <emma:literal>I</emma:literal>
                </emma:interpretation>
                <emma:interpretation id="interp52" emma:lang="en-US" emma:confidence="0">
                  <emma:literal>:</emma:literal>
                </emma:interpretation>
                <emma:interpretation id="interp53" emma:lang="en-US" emma:confidence="0">
                  <emma:literal>5</emma:literal>
                </emma:interpretation>
                <emma:interpretation id="interp54" emma:lang="en-US" emma:confidence="0">
                  <emma:literal>-</emma:literal>
                </emma:interpretation>
              </emma:one-of>
            </emma:emma>
          </inkml:annotationXML>
          <inkml:trace contextRef="#ctx0" brushRef="#br2" timeOffset="53641.9674">9634 9941 1200 0,'0'0'479'0,"-15"4"-11"0,15-4-33 0,0 0-15 15,-19 0-33-15,19 0-37 0,0 0-35 16,0 0-46-16,-19-3-23 0,19 3-14 0,0 0-6 16,0 0-11-16,-22-3 30 15,22 3-83-15,0 0-6 0,0 0-28 0,0 0-13 16,-15-1 0-16,15 1-7 0,0 0-34 0,0 0 18 15,0 0-5-15,0 0-5 0,0 0-33 16,0 0 33-16,0 0-31 0,0 0 8 0,0 0 23 16,0 0 15-16,0 0-13 0,56 10-7 15,-48-10-18-15,10 0 0 0,-2 0 7 0,6 0-17 16,-3 0 10-16,-4 0 0 0,12 0-3 0,-12 0-10 16,7 0-25-16,-3 0 14 0,4 1-11 15,-4-2 9-15,3 1-18 0,-3 0 21 0,4-2-3 16,-4 2-22-16,-4-1 22 0,0 1-28 0,11 0 28 15,-11-3-2-15,0 2 5 16,-15 1-16-16,27 0-7 0,-5-2 13 0,-22 2-24 0,19 0 8 16,-19 0-20-16,27-1-33 15,-27 1-21-15,15 0-36 0,-15 0-10 0,0 0-46 16,22 0-16-16,-22 0-48 0,0 0-44 0,19 7-125 16,-19-7-251-16,0 0-384 0,8 9 88 15,-8-9 86-15,3 9 87 0,-3-9 113 0,0 0 43 16,4 17 62-16,-4-17 48 0</inkml:trace>
          <inkml:trace contextRef="#ctx0" brushRef="#br2" timeOffset="53220.8736">9445 9728 1469 0,'0'0'409'0,"0"0"6"15,0 0-64-15,0 0-11 0,0 0-15 0,0 0-20 16,0 0 7-16,0 0-18 0,0 0-40 0,42 16-3 16,-27-13-16-16,4-3 8 0,-4 1-69 15,15 1 8-15,-3-1-8 0,3-1-52 0,-4 3-1 16,8-2-6-16,-4-1-7 0,-3 2 2 0,3 0-15 15,-11-2-39-15,11 1-25 0,-11 1-3 16,0-2-79-16,-4 0-64 0,0 1-26 0,-15-1-82 16,19 3-66-16,-19-3-200 0,11 3-187 15,-11-3-202-15,0 0 85 0,0 0 84 16,0 15 69-16,0-15 54 0,0 0 48 0</inkml:trace>
        </inkml:traceGroup>
        <inkml:traceGroup>
          <inkml:annotationXML>
            <emma:emma xmlns:emma="http://www.w3.org/2003/04/emma" version="1.0">
              <emma:interpretation id="{8FB61897-23F8-41F4-8BBA-1AEA5A336D69}" emma:medium="tactile" emma:mode="ink">
                <msink:context xmlns:msink="http://schemas.microsoft.com/ink/2010/main" type="inkWord" rotatedBoundingBox="13932,13653 15423,13667 15416,14382 13925,14368"/>
              </emma:interpretation>
              <emma:one-of disjunction-type="recognition" id="oneOf11">
                <emma:interpretation id="interp55" emma:lang="en-US" emma:confidence="1">
                  <emma:literal>1+2</emma:literal>
                </emma:interpretation>
                <emma:interpretation id="interp56" emma:lang="en-US" emma:confidence="0">
                  <emma:literal>1-+2</emma:literal>
                </emma:interpretation>
                <emma:interpretation id="interp57" emma:lang="en-US" emma:confidence="0">
                  <emma:literal>+2</emma:literal>
                </emma:interpretation>
                <emma:interpretation id="interp58" emma:lang="en-US" emma:confidence="0">
                  <emma:literal>1+-2</emma:literal>
                </emma:interpretation>
                <emma:interpretation id="interp59" emma:lang="en-US" emma:confidence="0">
                  <emma:literal>142</emma:literal>
                </emma:interpretation>
              </emma:one-of>
            </emma:emma>
          </inkml:annotationXML>
          <inkml:trace contextRef="#ctx0" brushRef="#br2" timeOffset="55218.2378">11331 10017 1254 0,'-4'-19'489'0,"4"19"-62"0,0 0-25 16,4-13-56-16,-4 13-21 0,15-10-34 15,-15 10-27-15,19-9 0 0,-4 6-57 0,0-2-7 16,8 0-34-16,-4 1-5 0,7 0-22 0,-3 0-11 15,7-1 23-15,-4 1-67 0,-7 1-23 16,4 1-30-16,-4 1-62 0,-1 1-53 0,-18 0-164 16,27 1-126-16,-16 1-460 0,-11-2 43 15,0 0 76-15,15 7 99 0,-15-7 78 16,0 0 31-16,0 0 44 0</inkml:trace>
          <inkml:trace contextRef="#ctx0" brushRef="#br2" timeOffset="54996.1936">10961 9505 1284 0,'0'0'530'0,"0"-14"-25"0,0 14-42 16,0 0-41-16,0 0 29 15,0 0-49-15,0 0-31 0,0 0-33 0,0 0 7 16,16 41-25-16,-9-22-25 0,1 2-11 0,-5 4-41 15,1-2-23-15,4 7-31 16,-5-1-17-16,5 2-21 0,0-1-18 0,-1 0-5 0,-3 1-44 16,0-1-68-16,3-1-29 0,-3-4-84 15,4 1-47-15,-1-2-60 0,-7-2-47 0,11-4-143 16,1 4-193-16,-1-4-393 0,-3-4 79 0,-1-1 95 16,8-3 58-16,-4-1 116 0,-3-4 33 15,7 2 59-15</inkml:trace>
          <inkml:trace contextRef="#ctx0" brushRef="#br2" timeOffset="55449.852">11474 9729 1331 0,'0'0'532'0,"0"0"-64"0,-11-7-58 0,11 7 2 15,0 0-18-15,0 0-28 0,0 0-15 16,0 0-6-16,-8 32-25 0,8-32-2 0,4 28-16 16,0-9-64-16,-4-3 0 15,8 6-28-15,-1 0-44 0,-3 0 8 0,0 0-43 16,-4 0-24-16,7 2-73 0,1-4-65 0,-1 1-66 15,-3-3-98-15,4-1-79 0,-8-2-332 16,7 1-306-16,1-6 47 0,-1 2 79 0,1-4 164 16,-8-8-7-16,11 12 35 0,-11-12 64 0,15 5 36 15</inkml:trace>
          <inkml:trace contextRef="#ctx0" brushRef="#br2" timeOffset="55936.8671">11780 9747 1640 0,'-8'-18'535'0,"4"4"-5"0,1-3-64 0,-1-2 10 15,0 0-59-15,4 1-63 0,0-1-1 0,0-3-77 16,4-3 13-16,0 0-45 0,-1-1 4 15,1 4-28-15,4 3-15 0,3-2-31 0,-3 4-21 16,-1 0-17-16,8 4-3 0,-3 0-23 16,-1 7-25-16,4 2-1 0,-4 4 3 15,-11 0-23-15,38 13 18 0,-19 3-15 0,0 3-31 16,-4 11 5-16,4 6-39 0,-4 3 16 16,-8 1-8-16,-3 4 0 0,0 0-22 0,-4-2-1 15,0-3-23-15,-4 7 36 0,0-9 3 0,1-1-1 16,-1-1 3-16,-4-3-25 0,8-5 7 15,-4-5 18-15,4-4 34 0,-3 1 17 0,3-4 31 16,0-15 33-16,3 26 11 0,-3-18 2 16,0-8 5-16,16 16-117 0,-9-12-21 0,-7-4 0 15,19 5 0-15,-4-3 0 0,-4-2 0 0,12-2 0 16,-4 2 0-16,7-3 0 0,-3 0 0 16,3 0 0-16,1-3 0 0,-5 5 0 0,1-3 0 15,-1 1 0-15,1 1 0 0,-4 0 0 16,-4 1 0-16,0 2-397 0,-15-1-335 15,34 2-377-15,-23-2 93 0,-11 0 95 0,23 2 58 16,-12 0 113-16,-11-2 77 0,19 5 146 0,-19-5-39 16,15 7 97-16</inkml:trace>
        </inkml:traceGroup>
        <inkml:traceGroup>
          <inkml:annotationXML>
            <emma:emma xmlns:emma="http://www.w3.org/2003/04/emma" version="1.0">
              <emma:interpretation id="{68E67995-339A-4741-BA05-CA16700B3CF0}" emma:medium="tactile" emma:mode="ink">
                <msink:context xmlns:msink="http://schemas.microsoft.com/ink/2010/main" type="inkWord" rotatedBoundingBox="19453,13620 20870,13633 20862,14433 19446,14419"/>
              </emma:interpretation>
              <emma:one-of disjunction-type="recognition" id="oneOf12">
                <emma:interpretation id="interp60" emma:lang="en-US" emma:confidence="1">
                  <emma:literal>2+1</emma:literal>
                </emma:interpretation>
                <emma:interpretation id="interp61" emma:lang="en-US" emma:confidence="0">
                  <emma:literal>271</emma:literal>
                </emma:interpretation>
                <emma:interpretation id="interp62" emma:lang="en-US" emma:confidence="0">
                  <emma:literal>211</emma:literal>
                </emma:interpretation>
                <emma:interpretation id="interp63" emma:lang="en-US" emma:confidence="0">
                  <emma:literal>241</emma:literal>
                </emma:interpretation>
                <emma:interpretation id="interp64" emma:lang="en-US" emma:confidence="0">
                  <emma:literal>21</emma:literal>
                </emma:interpretation>
              </emma:one-of>
            </emma:emma>
          </inkml:annotationXML>
          <inkml:trace contextRef="#ctx0" brushRef="#br2" timeOffset="57188.656">16599 9855 1264 0,'-15'-19'517'0,"4"2"-59"0,-4-1-12 15,7-1-45-15,-3 0-14 0,0 0-31 16,-1-9-52-16,5 0-17 0,-5-1-23 16,9-2-24-16,-5 3-25 0,8 0 0 0,-4 0-35 15,4 3-4-15,4-1-22 0,0 1-11 0,3 4-48 16,5 2 35-16,-5 0-4 0,8 3-37 15,0 1 14-15,4 6-16 0,4 0-28 0,-4 4-3 16,7 3 26-16,1 4-46 0,-1 1 30 16,0 8-15-16,1 0-2 0,-5 5 0 0,-3 4-16 15,0 4-10-15,-8 1 8 0,1 1-18 16,-8 5 15-16,-4 0 10 0,-4 2-25 0,-4 6 7 16,-7 0 9-16,0 0-17 0,-4-2 1 0,0 0-18 15,-3-1 10-15,3-6 23 0,4-3-12 16,0-2-6-16,0-1 5 0,0-2-17 0,3-3 12 15,5-4 0-15,-1-2 11 0,1 1-16 16,-1-2-3-16,4-4 6 0,-3 2 10 16,7-10 15-16,-4 17-7 0,4-17 10 0,0 0-1 15,0 0 6-15,7 21-28 0,-7-21 13 0,19 8-26 16,-4-5 28-16,-3-1-8 0,7 1 14 16,-4-1-29-16,7-1-10 0,-3 2-54 0,8 0-41 15,-1 0-13-15,0 0-63 0,-3-1-14 16,7 3-50-16,0 1-70 0,4-2-76 0,-4 5-93 15,-7-3-38-15,11 0-415 0,0-2 121 0,0 2 76 16,-8-3 59-16,4 0 103 16,-3-1 28-16,-1-2 74 0,-3 0 18 0</inkml:trace>
          <inkml:trace contextRef="#ctx0" brushRef="#br2" timeOffset="57632.3556">17120 9924 1208 0,'-15'-15'432'0,"3"4"-17"15,1 4-13-15,3-1-36 0,8 8-23 0,-11-11-18 16,11 11-51-16,-11-9-3 0,11 9-43 16,0 0 2-16,0 0-35 0,0 0-26 0,0 0-11 15,22-18-27-15,-10 16-8 0,-12 2 2 0,34 2-17 16,-8 0-26-16,-3-1 10 0,7 2-26 16,-4-1-7-16,8 2 0 0,-7-1-65 15,7 0-21-15,-8 1-50 0,0-2-15 16,4-1-51-16,-11 2-34 0,4-3-46 0,-4 1-15 15,-4-2-69-15,-15 1-64 0,26 1 5 0,-26-1 28 16,12-2-5-16,-12 2 79 0,0 0 29 16,0 0 51-16,7-11 71 0,-7 11 57 0,0 0 66 15,0 0 92-15,0 0 26 0,-19-25 49 0,19 25 53 16,-11-13 1-16,11 13 55 0,-8-12-25 16,8 12 6-16,-11-12 4 0,11 12 0 0,-7-8-28 15,7 8-12-15,0 0 9 0,0 0-45 16,0 0-24-16,0 0 11 0,0 0-10 0,0 0-24 15,0 0 19-15,0 0-16 0,0 40-3 0,0-40-25 16,7 34-13-16,-7-16-13 16,4 1-12-16,0 3-6 0,-1-1 13 0,1-2-64 15,0 2-30-15,4-1-88 0,-5-3-7 16,1-2-116-16,0 0-63 0,7-6-279 0,-7 4-416 16,0-1 96-16,3-2 89 0,1-1 57 0,-8-9 50 15,11 10 55-15,-11-10 181 0,0 0-43 16</inkml:trace>
          <inkml:trace contextRef="#ctx0" brushRef="#br2" timeOffset="58498.9155">17365 9901 921 0,'-8'-6'412'16,"8"6"-15"-16,0 0-21 0,0 0-28 0,-15-8 0 16,15 8-33-16,0 0-28 0,0 0-18 15,0 0-34-15,0 0-12 0,-11-7-24 0,11 7 1 16,0 0-16-16,0 0 14 0,0 0-32 16,0 0-2-16,0 0-11 0,45-3-4 0,-30 3-29 15,0-3 6-15,-15 3-22 0,38 0-4 0,-19-2-38 16,0 2 22-16,-4 0-22 15,0-2-9-15,-15 2 6 0,26-3-8 0,-26 3 1 16,23 0-14-16,-23 0-5 0,19 0-48 16,-19 0-16-16,15-2-20 0,-15 2-41 0,0 0-16 15,0 0-30-15,15 2-51 0,-15-2-88 0,0 0-104 16,11 7-159-16,-11-7-284 0,0 0 30 16,12 9 88-16,-12-9 71 0,0 0 97 0,11 9 6 15,-11-9 56-15</inkml:trace>
          <inkml:trace contextRef="#ctx0" brushRef="#br2" timeOffset="57941.5422">17795 9515 1720 0,'0'0'593'15,"0"-20"-32"-15,0 20-31 0,3-15-46 0,-3 15-62 16,0 0-12-16,0 0-90 0,0-15-1 15,0 15-9-15,0 0-64 0,0 0 5 0,0 0 10 16,0 0-26-16,12 47 9 0,-8-27-63 0,3 4-2 16,-3 6-10-16,0 4-20 0,-1 0 38 15,1 3-62-15,0 0 1 0,0 1 14 0,-1-1-111 16,1-1-29-16,-4-2 0 0,8-2 0 16,-4 1 0-16,-1-8 0 0,1 0 0 15,4-3 0-15,-8-3 0 0,3-2 0 0,1 0 0 0,0-4-180 16,-4 0-101-16,0-13-88 15,4 25-268-15,-4-16-397 0,0-9 69 0,0 0 107 16,0 22 49-16,0-22 77 0,0 0 103 0,-4 19 71 16,4-19 53-16,0 0 4 0</inkml:trace>
        </inkml:traceGroup>
        <inkml:traceGroup>
          <inkml:annotationXML>
            <emma:emma xmlns:emma="http://www.w3.org/2003/04/emma" version="1.0">
              <emma:interpretation id="{451E495B-E9F8-4951-8801-180A8C0454FA}" emma:medium="tactile" emma:mode="ink">
                <msink:context xmlns:msink="http://schemas.microsoft.com/ink/2010/main" type="inkWord" rotatedBoundingBox="21782,13763 25692,13688 25709,14576 21799,14651"/>
              </emma:interpretation>
              <emma:one-of disjunction-type="recognition" id="oneOf13">
                <emma:interpretation id="interp65" emma:lang="en-US" emma:confidence="1">
                  <emma:literal>==1+2</emma:literal>
                </emma:interpretation>
                <emma:interpretation id="interp66" emma:lang="en-US" emma:confidence="0">
                  <emma:literal>==1-+2</emma:literal>
                </emma:interpretation>
                <emma:interpretation id="interp67" emma:lang="en-US" emma:confidence="0">
                  <emma:literal>==1+-2</emma:literal>
                </emma:interpretation>
                <emma:interpretation id="interp68" emma:lang="en-US" emma:confidence="0">
                  <emma:literal>==-1+2</emma:literal>
                </emma:interpretation>
                <emma:interpretation id="interp69" emma:lang="en-US" emma:confidence="0">
                  <emma:literal>==1-2</emma:literal>
                </emma:interpretation>
              </emma:one-of>
            </emma:emma>
          </inkml:annotationXML>
          <inkml:trace contextRef="#ctx0" brushRef="#br2" timeOffset="59200.9265">18851 9898 1080 0,'0'0'437'0,"-19"-4"-22"0,19 4-34 16,0 0-50-16,0 0-4 0,-12-5-40 0,12 5 7 16,0 0-53-16,0 0-3 15,0 0-28-15,0 0 2 0,0 0-17 0,0 0-11 16,42-15 0-16,-31 13-12 0,12-1-41 0,-1 1 20 16,5-2-34-16,-1 2 1 0,4-1-18 15,4 2-3-15,0-1-18 0,4-2-15 0,-8 4-10 16,0 0-36-16,4-2-54 0,-4 4-20 15,-3-2-57-15,-4 2-25 0,3 0-74 0,-7 0-49 16,0 2-213-16,-4 0-340 0,-4 0-15 0,-11-4 63 16,11 5 62-16,-11-5 116 0,0 0 35 15,0 0 95-15</inkml:trace>
          <inkml:trace contextRef="#ctx0" brushRef="#br2" timeOffset="59506.3578">18922 10093 1543 0,'-15'5'471'0,"15"-5"-15"0,0 0-19 16,-11 3-32-16,11-3 15 0,0 0-49 15,0 0-44-15,0 0-12 0,0 0-46 0,-19 4 10 16,19-4 5-16,0 0-46 0,0 0-28 0,0 0-56 16,0 0-6-16,0 0 18 0,0 0-15 15,0 0 8-15,0 0 0 0,0 0 2 0,0 0-38 16,45 2 10-16,-26-2-36 15,0-2 8-15,7 2-30 0,1-2 9 0,-1 2-7 16,1-2-6-16,-1 2-19 0,0 0-9 0,1-1 19 16,-5 1-52-16,5 0-20 0,-1 0-36 15,-3 0-44-15,3 0-35 0,1 1-85 0,-5 1-54 16,-3-2-169-16,4 4-283 0,-1-4-359 0,-7 0 171 16,4-2 100-16,-4 0 59 0,0-1 88 15,1 1 45-15,-16 2 110 0,30-6 16 0</inkml:trace>
          <inkml:trace contextRef="#ctx0" brushRef="#br2" timeOffset="60077.7356">19884 9860 1328 0,'-19'-3'468'0,"19"3"-25"15,-15-2-59-15,15 2 3 0,0 0-70 0,0 0-28 16,0 0-5-16,-11-7-22 0,11 7-12 0,0 0-35 16,0 0-12-16,0 0-11 0,0 0 12 15,0 0-40-15,41-9-13 0,-41 9-10 0,30 0-14 16,-11 0-21-16,0 0 4 0,4 2-38 0,3-2 30 16,0 0-20-16,1 0-21 15,3 2 1-15,-4-2-42 0,5 0 29 0,-5 2-16 16,4-2-30-16,-7 0-19 0,3 0-40 0,-3 2-46 15,-4-1-67-15,3-1-28 0,-7 1-67 0,0 3-71 16,0 0-90-16,-15-4-443 0,16 4 95 0,-16-4 38 16,7 8 60-16,-7-8 124 15,0 0 9-15,0 0 83 0</inkml:trace>
          <inkml:trace contextRef="#ctx0" brushRef="#br2" timeOffset="60355.6163">19895 10085 1000 0,'0'0'482'0,"-15"3"-45"16,15-3-7-16,0 0-43 0,0 0-37 0,-11 4 1 16,11-4-44-16,0 0-10 0,0 0 5 15,0 0-2-15,0 0-47 0,0 0 8 16,0 0-12-16,0 0-37 0,41 3 6 0,-26-2-16 16,8-2-5-16,-4 1-20 0,7 0 4 15,1 0-30-15,-1 0 11 0,4-2-29 0,-3 2-16 16,3-1-17-16,-4 1-10 0,4-3-6 15,-3 3-27-15,-1 0 1 0,-7-1-35 0,4 1-53 16,-5 0-29-16,1 0-72 0,-4 0-45 0,-15 0-60 16,27 0-66-16,-16 4-159 0,-11-4-473 15,23 4 33-15,-16 0 100 0,-7-4 120 0,23 5 13 16,-23-5 54-16,15 6 120 0,-15-6 0 0,15 7 99 16</inkml:trace>
          <inkml:trace contextRef="#ctx0" brushRef="#br2" timeOffset="61131.924">21264 9480 1364 0,'0'0'512'16,"-4"-14"-46"-16,4 14-24 0,0 0-35 16,0 0-28-16,0 0 0 0,0 0-10 0,0 0-34 15,0 0-23-15,23 54 18 0,-19-33-17 0,3 2-27 16,1 6-32-16,-1 1-3 0,1 1-13 15,-1 1-18-15,1 2-18 0,0 0-25 0,-5 0-13 16,1-3-19-16,0 1-24 0,0-4-11 16,-1-2-15-16,-3 0-37 0,8-3-1 15,-4-2-50-15,-1 1-81 0,1-5-77 0,-4-1-95 16,4-2-61-16,0 1-207 0,3-3-528 0,1-2 80 16,3 1 73-16,-3-3 109 0,3-3 55 15,0-2 78-15,4 0 86 0,-15-3 21 0,23 4 107 16</inkml:trace>
          <inkml:trace contextRef="#ctx0" brushRef="#br2" timeOffset="61637.4701">21796 9791 1694 0,'0'0'561'0,"0"0"-19"0,-8-10-20 0,8 10-45 15,0 0-55-15,0 0-48 16,0 0 4-16,0 0-42 0,0 0 2 0,0 0-13 0,0 0-8 15,0 0-33-15,15 50-12 0,-11-32-34 16,4 5-8-16,-1 0 5 0,-3 1-25 16,0 2-54-16,3 0 8 0,1 0-64 0,-1 3-84 15,-3-4-16-15,0-2-21 0,0 1-130 16,-1-2-49-16,5 0-125 0,-8-3-320 0,4-3-468 16,0 0 97-16,3-3 120 0,-3 1 102 0,-4-14 70 15,7 15 53-15,-7-15 113 0,8 7 15 16,-8-7 80-16</inkml:trace>
          <inkml:trace contextRef="#ctx0" brushRef="#br2" timeOffset="62209.933">22158 9861 1246 0,'-11'-12'558'0,"-5"-1"-10"0,9 0-67 0,-1-3-38 16,1 1-23-16,7 0-57 0,-4-3-25 16,4-1-21-16,0-5-45 0,4-1-39 15,0-6-26-15,7 3-7 0,0-3-29 0,1 2-7 16,-1 3-28-16,4 0-1 0,0 3-27 15,0 2-8-15,4 4-16 0,0 4-2 0,0 3-5 16,0 3-29-16,3 6-4 0,-3 2 5 16,4 4-6-16,-5 6 16 0,9 2-36 0,-4 4 10 15,-1 8 11-15,1 6-19 0,-12-3 19 0,0 10-16 16,-3-3-25-16,-4 2 17 0,-8 2-10 16,0 4 19-16,-3 1-24 0,-8-1 10 0,-1-2 3 15,-10 9-28-15,7-11 28 0,-3-5 2 0,3-4-15 16,4-4 28-16,0-3 14 0,-1-3 17 15,5-3-26-15,0-2 36 0,0-1 8 16,7-4 5-16,0 0-2 0,4-10 17 0,-8 14-59 16,8-14 34-16,0 0-36 0,0 0 33 15,0 0-4-15,12 14-52 0,-12-14-18 0,22 3 0 16,-22-3 0-16,27 3 0 0,-8-2 0 16,-1 3 0-16,9-1 0 0,-4 1 0 0,-1 1 0 15,8-2 0-15,0 4 0 0,-3-2 0 0,3 2 0 16,0-1 0-16,-3 1-113 0,-1 2-61 15,-7-4-10-15,3 0-37 0,-3 0-19 0,-4 1-62 16,-3-2-159-16,-5 1-129 0,-7-5-430 16,12 7 101-16,-12-7 87 0,0 0 51 0,0 0 106 15,0 0 94-15,0 0 74 0,-31 9 13 16</inkml:trace>
          <inkml:trace contextRef="#ctx0" brushRef="#br2" timeOffset="61393.4078">21713 9992 1382 0,'0'0'524'16,"0"0"-24"-16,0 0-70 0,0 0-28 0,0 0-29 15,4-19-7-15,-4 19-13 0,11-3-84 16,-11 3-26-16,19-4-10 0,-19 4-7 0,30-3-42 16,-11 3 8-16,0 0-69 0,3 0-6 0,1 0-18 15,0 0 15-15,3 0-40 0,-7 1-12 16,0-1-73-16,3 0-27 0,-3 0-57 0,-4 0-38 16,0 4-151-16,-15-4-179 0,23 2-472 15,-23-2 73-15,15 1 63 0,-15-1 95 0,0 0 62 16,0 0 94-16,0 0 28 0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6:59:20.797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F2DFB8-64B0-4643-AE4A-13C3B9C8E151}" emma:medium="tactile" emma:mode="ink">
          <msink:context xmlns:msink="http://schemas.microsoft.com/ink/2010/main" type="writingRegion" rotatedBoundingBox="2645,8004 4851,8004 4851,8413 2645,8413"/>
        </emma:interpretation>
      </emma:emma>
    </inkml:annotationXML>
    <inkml:traceGroup>
      <inkml:annotationXML>
        <emma:emma xmlns:emma="http://www.w3.org/2003/04/emma" version="1.0">
          <emma:interpretation id="{2730D596-4C5A-4581-B003-00A0AE251377}" emma:medium="tactile" emma:mode="ink">
            <msink:context xmlns:msink="http://schemas.microsoft.com/ink/2010/main" type="paragraph" rotatedBoundingBox="2645,8004 4851,8004 4851,8413 2645,84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76415D-E842-462D-93DC-20F3AD71B700}" emma:medium="tactile" emma:mode="ink">
              <msink:context xmlns:msink="http://schemas.microsoft.com/ink/2010/main" type="line" rotatedBoundingBox="2645,8004 4851,8004 4851,8413 2645,8413"/>
            </emma:interpretation>
          </emma:emma>
        </inkml:annotationXML>
        <inkml:traceGroup>
          <inkml:annotationXML>
            <emma:emma xmlns:emma="http://www.w3.org/2003/04/emma" version="1.0">
              <emma:interpretation id="{095537CD-CF86-4475-A90D-2AA9DE37C745}" emma:medium="tactile" emma:mode="ink">
                <msink:context xmlns:msink="http://schemas.microsoft.com/ink/2010/main" type="inkWord" rotatedBoundingBox="2645,8004 4851,8004 4851,8413 2645,8413">
                  <msink:destinationLink direction="with" ref="{7C4D01A1-04C3-4830-ACE6-063C9A19B209}"/>
                </msink:context>
              </emma:interpretation>
              <emma:one-of disjunction-type="recognition" id="oneOf0">
                <emma:interpretation id="interp0" emma:lang="en-US" emma:confidence="1">
                  <emma:literal>..</emma:literal>
                </emma:interpretation>
                <emma:interpretation id="interp1" emma:lang="en-US" emma:confidence="0">
                  <emma:literal>-.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.,</emma:literal>
                </emma:interpretation>
                <emma:interpretation id="interp4" emma:lang="en-US" emma:confidence="0">
                  <emma:literal>.'</emma:literal>
                </emma:interpretation>
              </emma:one-of>
            </emma:emma>
          </inkml:annotationXML>
          <inkml:trace contextRef="#ctx0" brushRef="#br0">1048 147 714 0,'0'0'281'0,"0"0"-43"16,15-6 18-16,-15 6-36 0,0 0 3 0,0 0-21 16,15-4 6-16,-15 4-14 0,0 0 6 15,15-4-26-15,-15 4-8 0,0 0-40 0,19-3 32 16,-19 3-27-16,15-2 17 0,-15 2-4 0,26-3-21 16,-26 3 7-16,19-2-22 15,-8 0-1-15,-11 2 29 0,27-3-39 0,-16 3 44 16,-11 0-57-16,30-2-4 0,-15 1 4 0,-15 1-7 15,19-2 20-15,-19 2-20 0,23 0 7 16,-23 0-7-16,15-2-8 0,-15 2 44 0,0 0-46 16,19-2-3-16,-19 2 0 0,0 0-31 0,0 0 38 15,0 0-37-15,0 0 20 0,0 0-31 16,0 0 10-16,0 0 5 0,0 0-20 0,0 0 17 16,0 0-14-16,0 0 2 0,0 0 1 15,-64 7-9-15,52-5 8 0,-10-1 13 0,3 3-8 16,4-4 8-16,-8 2 5 0,4 0 2 0,-3-1-4 15,-1-1-11-15,-3 2-5 16,7-2 13-16,-15 1-18 0,11-1 2 0,-7 0 13 16,4 0-17-16,-5 0 30 0,1 0-28 0,8 0-16 15,-16 0 19-15,11 0-1 0,1-1 8 16,-8-1-25-16,4 4 22 0,4-2-4 0,3 0 12 16,0 0-7-16,4 0-13 0,1-2 17 15,-5 2-17-15,8 0 3 0,15 0-14 0,-34 0-4 16,19 0-6-16,-4 2 5 0,19-2 3 15,-30-2 13-15,15 2-18 0,15 0 10 0,-27 2-2 16,12-2 4-16,4 1 1 0,11-1 0 0,-23 0 4 16,23 0-32-16,-22 2 38 0,22-2-21 15,-19 0-2-15,19 0-8 0,-15 1 6 16,15-1-3-16,-15 3 7 0,15-3 16 0,0 0-11 16,-19 1-2-16,19-1 0 0,0 0 8 0,-15 3 5 15,15-3-18-15,0 0 0 0,-15 4 5 16,15-4-3-16,0 0-7 0,0 0 10 0,0 0 10 15,-12 2-28-15,12-2-10 0,0 0 28 16,0 0 2-16,0 0-25 0,0 0 6 0,0 0-12 16,0 0 9-16,0 0-11 0,0 0 8 0,0 0-15 15,0 0 20-15,0 0-18 0,8-32 28 16,-8 32-15-16,0 0 8 0,11-21-16 16,1 14 26-16,-1-1 15 0,-4 0-30 0,1-1-8 15,-1-1 17-15,5 1 40 0,-5 1-32 0,8 0 24 16,-7 1-6-16,-8 7-2 0,11-12 7 15,-11 12 13-15,15-9 1 0,-15 9 14 16,8-6-7-16,-8 6-15 0,0 0 15 0,0 0 0 16,0 0 7-16,0 0-7 0,0 0-25 0,0 0 14 15,-30 31 1-15,11-22 10 0,4 1-5 16,-4 0-26-16,-4-1 26 0,1 3-13 16,3-3 10-16,-4 1-12 0,-3-4-19 0,7 3 27 15,-4-2-22-15,4-3 1 0,4 0 25 0,0 0-7 16,-7-3-3-16,22-1 5 0,-27-3 15 15,12 1-48-15,15 2 28 0,-19-4-38 0,19 4 10 16,-15-4 10-16,15 4 3 0,-15-4-11 16,15 4 13-16,0 0 1 0,0 0 22 0,0 0-18 15,0 0 6-15,0 0-1 0,0 0 11 16,0 0-5-16,0 0 9 0,42 19-4 0,-27-9-10 16,0 0 9-16,0 2 6 0,4 1-5 15,-4 1 12-15,7 1-7 0,-3 3 28 0,4 0-10 16,-4-3-18-16,-4-2-8 0,-4 3-36 0,12-1 26 15,-16 0 5-15,5-4-5 0,-1 1-5 0,0 1-31 16,-3-5-49-16,-1 2-27 16,-7-10-37-16,12 13-74 0,-5-7-71 0,1 2-213 15,-8-8-530-15,7 7 108 0,-7-7 41 0,0 0 81 16,0 0 70-16,0 0 100 0,0 0 91 16,0 0 16-16,0 0 80 0</inkml:trace>
          <inkml:trace contextRef="#ctx0" brushRef="#br0" timeOffset="518.739">-740 65 1371 0,'0'0'556'16,"0"0"-29"-16,-15-6-51 0,15 6-41 16,0 0-22-16,0 0-42 0,-26 15 2 0,26-15-42 15,-8 22-37-15,8-9-7 0,0 1-8 0,0-14-36 16,0 30-28-16,8-16-21 0,-8 0-2 16,7-2-15-16,4-1 12 0,1 0-12 15,-1-4-31-15,8-1 5 0,-4-3 10 0,0-1 24 0,4-2-11 16,-19 0-59-16,38-7 44 0,-31 0-159 15,8-1 0-15,-3-4 0 0,-5-2 0 16,1 1 0-16,-8-3 0 0,0 16 0 0,0-28 0 16,0 28 0-16,-15-25 0 0,15 15 0 15,-16 0 0-15,9 1 0 0,-4 2 0 0,11 7-461 16,-27-3-673-16,12 3 87 0,15 0 102 0,-34 3 152 16,19 4 56-16,-11 2 48 0,3-1 34 15,-3 7 81-15,-4 4 45 0,-4 3 58 0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3:40.35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DA34C8B2-BCAC-4010-B221-40C3168EAD7C}" emma:medium="tactile" emma:mode="ink">
          <msink:context xmlns:msink="http://schemas.microsoft.com/ink/2010/main" type="inkDrawing" rotatedBoundingBox="19359,7933 23439,6025 23461,6071 19380,7979" semanticType="strikethrough" shapeName="Other">
            <msink:sourceLink direction="with" ref="{F4CEB06A-F76A-4DF7-9823-9287CC7C0104}"/>
          </msink:context>
        </emma:interpretation>
      </emma:emma>
    </inkml:annotationXML>
    <inkml:trace contextRef="#ctx0" brushRef="#br0">4095 0 1036 0,'0'0'333'0,"-15"5"2"0,4-2-43 16,11-3-18-16,-27 7-8 0,12-2-33 0,-4 2-8 0,-7-2-45 15,3 2-9-15,-3 3-20 0,-4-1-3 16,0 1-27-16,-1 2-9 0,-3-2-2 16,4 2-25-16,-7 3-11 0,3-1-23 0,-4 0 11 15,4 4-21-15,-8-1-16 0,5 0 1 16,-1 2-8-16,-3 0-16 0,3 2-19 0,0 0-7 16,0-3 9-16,-7 9-10 0,4-6-1 0,7-2-30 15,0 1-19-15,-4-3-27 0,4 1 18 16,4 1-16-16,-4 2-26 0,0-6 32 0,4 4 7 15,4-3 5-15,-8 2 13 0,0-1 12 0,0 1-7 16,4-5 10-16,-4 4 19 0,0-1 19 16,4-1-4-16,-1 0 7 0,1-3 8 15,4 0-18-15,-4 2 25 0,-4 3 19 16,7-3-24-16,1-1-15 0,-1 2 18 0,-3-3 6 16,4 2 1-16,-4 1 1 0,3-2 0 0,1 0-19 15,-4 2 14-15,0-2-6 0,-4 2 19 16,4 1 2-16,-4-1 2 0,-4 0-5 0,4 0-15 15,0 1 21-15,0-2 5 0,0-1-3 0,4 2 5 16,-4-4-8-16,4 2 8 0,0-3-7 16,-1 4-6-16,1-2-30 0,0 1 22 15,0 0-7-15,0 1 0 0,0-1-5 16,-1 0-23-16,-2 2 8 0,-1 1 9 0,3-3 1 0,1 1 8 16,0 4-6-16,4-4 13 0,-4 1-18 15,-1 0 8-15,5-1 8 0,-4 1-8 16,3-3 10-16,1 2 0 0,-4 2-28 0,3-1-5 15,1-1-34-15,0 1-25 0,-12 0-25 0,4 0-47 16,0 1 16-16,-4 0-16 0,1 2 0 16,-1-3-43-16,4 2 79 0,-4-1 18 0,4-1 3 15,-3 1 38-15,6-3-18 0,-3 2 38 16,4 1 32-16,0-3 1 0,0-1 29 0,0 0-2 16,3 1 32-16,-3 3-2 0,4-3-38 0,-4-2 25 15,0 4-2-15,-1-2 7 0,5 0-12 16,-4-1 12-16,0 1 11 0,3 0-21 15,1-1 23-15,-1 0 8 0,1-2-5 0,7 0 20 16,-3-2 11-16,3 0 2 0,0 0-18 16,0-1 38-16,8 2 8 0,-8-2 29 0,4-2 4 15,3 2-4-15,-3-2-1 0,0 0-12 16,4 1-11-16,0 0-2 0,-4 0-16 0,15-6 8 16,-19 7-25-16,7-4 4 0,12-3-25 0,-15 7-13 15,15-7-12-15,-19 5-37 0,19-5-81 16,-15 9-123-16,15-9-105 0,-11 8-464 0,11-8 31 15,-11 7 108-15,11-7 43 0,-15 5 67 16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7:37.62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49CA52-6F81-4B01-9F7B-5C6A7E9EE715}" emma:medium="tactile" emma:mode="ink">
          <msink:context xmlns:msink="http://schemas.microsoft.com/ink/2010/main" type="inkDrawing" rotatedBoundingBox="6057,3956 6182,2928 6672,2988 6547,4015" shapeName="Other">
            <msink:destinationLink direction="with" ref="{54A65270-333F-4962-ADC0-DBA695D15578}"/>
          </msink:context>
        </emma:interpretation>
      </emma:emma>
    </inkml:annotationXML>
    <inkml:trace contextRef="#ctx0" brushRef="#br0">370 692 358 0,'0'0'120'0,"0"0"16"0,15 44 25 16,-8-37 18-16,-7-7 29 0,12 17-4 15,-9-9 37-15,9 1 15 0,-5 1 23 0,-7-10 5 16,15 17-7-16,-7-9 9 0,-4-1 19 0,-1 1 7 15,-3-8-12-15,12 14 20 0,-12-14 10 16,15 11 8-16,-15-11 7 0,7 6 3 0,-7-6 11 16,0 0-19-16,0 0-5 0,0 10-10 15,0-10-53-15,0 0-39 0,0 0-8 0,0 0 8 16,0 0-41-16,0 0-102 0,-22-35-90 0,7 23 0 16,3 0 0-16,-3-4 0 0,-4-3 0 15,-3 0 0-15,7-3 0 0,-12-5 0 0,5 0 0 16,3-2 0-16,-4 0 0 0,4-3 0 0,-3 0 0 15,3 2 0-15,4 1 0 0,7 1 0 16,-7-1 0-16,0 0 0 0,11-1 0 16,-3-2 0-16,-1 2 0 0,1 4 0 0,7 1 0 15,0 1 0-15,0-2 0 0,7 3 0 16,-7 1 0-16,15 0 0 0,-7-2 0 0,11 2 0 16,-12 4 0-16,8 0 0 0,4 4 0 15,-4 2 0-15,0 0 0 0,-3 2 0 0,3 1 0 16,0 3 0-16,-4 2 0 0,4 1 0 0,-15 3 0 15,23-2 0-15,-23 2 0 0,19 5 0 16,-12 2 0-16,8-1 0 0,-7 5 0 0,-8 0 0 16,4 4 0-16,-4-1 0 0,0 5 0 0,-4 3 0 15,4 0 0-15,-15 5 0 0,7 0 0 16,-7 0 0-16,4 2 0 0,-12 1 0 0,4 1 0 16,4 0 0-16,-11 0 0 0,11 0 0 15,-8-5 0-15,4 3 0 0,-11 2 0 16,15-7 0-16,-4-1 0 0,4 1 0 0,-4-1 0 15,4 1 0-15,-4-2 0 0,12 0 0 0,-8-3 0 16,7-1 0-16,1 1 0 0,-9-3 0 16,13 3 0-16,-5-4 0 0,8 1 0 0,-7 0 0 15,7 1 0-15,-8-2 0 0,8 3 0 16,0-4 0-16,0 3 0 0,0-17 0 0,0 29 0 16,8-17 0-16,-8 1 0 0,0-1 0 0,7-2 0 15,-7 2 0-15,0-12 0 0,11 17 0 16,-7-8 0-16,-4-9 0 0,19 13 0 15,-11-8 0-15,-8-5 0 0,7 9 0 0,-7-9 0 16,19 4 0-16,-19-4 0 0,15 4 0 16,-15-4 0-16,23-1 0 0,-23 1 0 0,19-6 0 15,-19 6 0-15,22-7 0 0,-14 2 0 0,3 1 0 16,4-3 0-16,-15 7 0 0,15-11 0 16,-3 3 0-16,-5 1 0 0,8-1 0 0,-7-1 0 15,-1 1 0-15,-7 8 0 0,12-19 0 0,-5 9 0 16,1-2 0-16,-1 1 0 0,-7-1 0 15,8-4 0-15,-1 3 0 0,-3 0 0 0,4-2 0 16,-1-3 0-16,-7 3 0 0,8 0 0 16,-8-5 0-16,7 3 0 0,1-2 0 15,-4 2 0-15,-1 0 0 0,1 1 0 0,4-2 0 16,-8 2 0-16,0-1 0 0,7 3 0 16,-7-1 0-16,0 2 0 0,0 13 0 0,8-28 0 15,-8 18 0-15,0 10 0 0,7-18 0 0,-7 9 0 16,0 9-231-16,8-11-199 0,-8 11-235 15,0 0-391-15,0 0 107 0,0 0 87 0,0 0 78 16,0 0 137-16,0 0 27 0,0 0 55 0,0 0 25 16,0 0 115-16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7:49.290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A65270-333F-4962-ADC0-DBA695D15578}" emma:medium="tactile" emma:mode="ink">
          <msink:context xmlns:msink="http://schemas.microsoft.com/ink/2010/main" type="inkDrawing" rotatedBoundingBox="6205,5284 6212,6228 6163,6228 6156,5285" semanticType="callout" shapeName="Other">
            <msink:sourceLink direction="with" ref="{8F49CA52-6F81-4B01-9F7B-5C6A7E9EE715}"/>
            <msink:sourceLink direction="with" ref="{7EE5348B-0BD2-409C-A40D-29CA3D9CBF01}"/>
          </msink:context>
        </emma:interpretation>
      </emma:emma>
    </inkml:annotationXML>
    <inkml:trace contextRef="#ctx0" brushRef="#br0">19 66 1848 0,'0'-14'593'0,"0"14"-19"0,0-24-39 16,0 24-23-16,0-16-5 0,0 16-57 15,0 0-15-15,-7-16 16 0,7 16-124 0,0 0 6 16,0 0-41-16,0 0-21 0,0 0-51 16,0 0-2-16,0 0-18 0,0 0 4 0,0 0-32 15,-8 46-123-15,8-25-49 0,-4 4 0 0,8 2 0 16,-4 1 0-16,-4 6 0 0,4 2 0 15,0 1 0-15,4 0 0 0,-4 2 0 0,0-2 0 16,0-1 0-16,0 0 0 0,0 0 0 0,0-2 0 16,0-5 0-16,0 0 0 0,0-4 0 15,0 1 0-15,8-2 0 0,-8 0 0 0,0-5 0 16,-8 1 0-16,8-1 0 0,0-2 0 16,0-3 0-16,0-14 0 0,0 26 0 15,0-14 0-15,0-12 0 0,0 20 0 0,0-20 0 16,0 15 0-16,0-15 0 0,0 0 0 15,0 20 0-15,0-20 0 0,0 0 0 0,0 16 0 16,0-16 0-16,0 0 0 0,0 0 0 0,0 19 0 16,0-19 0-16,8 12-1035 0,-8-12-106 15,0 13 104-15,0-13 113 0,0 11 102 0,0-11 83 16,15 13 91-16,-15-13 23 0,15 8 80 0,-4-5 59 16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7:50.204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2B41055-5345-4DB7-86A8-E197BE247A5A}" emma:medium="tactile" emma:mode="ink">
          <msink:context xmlns:msink="http://schemas.microsoft.com/ink/2010/main" type="inkDrawing" rotatedBoundingBox="9045,5137 9104,5960 9086,5962 9027,5139" semanticType="callout" shapeName="Other">
            <msink:sourceLink direction="with" ref="{7EE5348B-0BD2-409C-A40D-29CA3D9CBF01}"/>
          </msink:context>
        </emma:interpretation>
      </emma:emma>
    </inkml:annotationXML>
    <inkml:trace contextRef="#ctx0" brushRef="#br0">-3 24 1282 0,'0'0'507'15,"0"-16"-13"-15,0 16-10 0,0 0-8 0,0-19-21 16,0 19-40-16,0 0-21 0,0-16-33 0,0 16-49 15,0 0-43-15,0 0 2 0,0 0-20 0,0 0-8 16,0 0-5-16,0 0 16 16,0 0-34-16,0 65-13 0,4-43-15 0,-4 1 11 15,0 4-42-15,0 2 5 0,0 5 1 0,7 2-50 16,-7 1-65-16,0-2-52 0,0 3 0 16,8 0 0-16,-8 0 0 0,0-4 0 0,0 2 0 15,8-4 0-15,-8-4 0 0,7 1 0 16,-7-5 0-16,0-1 0 0,0-1 0 0,8-3 0 15,-8-1 0-15,0-1 0 0,7-4 0 0,-7 0 0 16,0-13 0-16,4 22 0 0,-4-22 0 16,0 19 0-16,0-19 0 0,0 13 0 0,0-13 0 15,0 12 0-15,0-12 0 0,0 0 0 0,0 0 0 16,7 16-587-16,-7-16-534 16,0 0 82-16,0 0 143 0,0 0 36 0,0 0 95 15,0 11 125-15,0-11 23 0,0 0 74 0,0 0 18 16,0 0 31-16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7:50.914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BD3F2E1-3810-4E25-AAD7-7BF2F49348F0}" emma:medium="tactile" emma:mode="ink">
          <msink:context xmlns:msink="http://schemas.microsoft.com/ink/2010/main" type="inkDrawing" rotatedBoundingBox="9357,6059 9363,5141 9469,5142 9462,6060" semanticType="callout" shapeName="Other">
            <msink:sourceLink direction="with" ref="{7EE5348B-0BD2-409C-A40D-29CA3D9CBF01}"/>
          </msink:context>
        </emma:interpretation>
      </emma:emma>
    </inkml:annotationXML>
    <inkml:trace contextRef="#ctx0" brushRef="#br0">68 101 1297 0,'0'0'494'16,"0"0"-5"-16,0-19-15 0,0 19-8 0,0-16-34 16,0 16-9-16,0 0-16 0,0-20-6 0,0 20-52 15,0-13 11-15,0 13-14 0,0 0-36 16,8-18 10-16,-8 18-36 0,0 0-64 0,0 0 46 15,0 0-66-15,0 0 17 0,0-16-53 0,0 16 3 16,0 0-62-16,0 0-105 0,0 0 0 16,0 0 0-16,0 0 0 0,15 42 0 15,-15-27 0-15,0 2 0 0,0 2 0 16,7 4 0-16,-7 1 0 0,0 4 0 0,8 3 0 16,-8-3 0-16,0-1 0 0,0 4 0 0,0 0 0 15,0 2 0-15,0 2 0 0,-8 0 0 16,8-5 0-16,0 2 0 0,0-5 0 0,0 2 0 15,0-1 0-15,0-2 0 0,0 1 0 0,0-3 0 16,0 1 0-16,0-4 0 0,0-3 0 16,0-1 0-16,0-1 0 0,0 1 0 0,0-2 0 15,0 1 0-15,0-16 0 0,0 22 0 0,0-12 0 16,0-10 0-16,0 18 0 0,0-18 0 16,0 15 0-16,0-15 0 0,8 12 0 0,-8-12 0 15,0 0 0-15,0 0 0 0,0 20 0 16,0-20 0-16,0 0 0 0,0 0 0 15,0 0 0-15,0 14 0 0,0-14 0 0,0 0 0 16,0 0 0-16,0 0 0 0,0 0 0 16,0 0-75-16,0 0-1120 0,0 0 69 0,-15 9 125 15,15-9 131-15,-15 1 53 0,15-1 62 0,-27 5 110 16,12-4 46-16,0 0 146 0,-4 2-44 16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8:00.99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A469D5-62CF-4911-BC40-672FA7F01858}" emma:medium="tactile" emma:mode="ink">
          <msink:context xmlns:msink="http://schemas.microsoft.com/ink/2010/main" type="writingRegion" rotatedBoundingBox="13248,1659 25914,1462 26066,11246 13401,11443"/>
        </emma:interpretation>
      </emma:emma>
    </inkml:annotationXML>
    <inkml:traceGroup>
      <inkml:annotationXML>
        <emma:emma xmlns:emma="http://www.w3.org/2003/04/emma" version="1.0">
          <emma:interpretation id="{D7516A5D-F676-4ECC-A635-861543B21686}" emma:medium="tactile" emma:mode="ink">
            <msink:context xmlns:msink="http://schemas.microsoft.com/ink/2010/main" type="paragraph" rotatedBoundingBox="15342,1626 23622,1497 23661,3990 15381,41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DE9F2E6-2B47-4C06-8723-EE5D76CDBFA9}" emma:medium="tactile" emma:mode="ink">
              <msink:context xmlns:msink="http://schemas.microsoft.com/ink/2010/main" type="line" rotatedBoundingBox="15342,1626 23622,1497 23661,3990 15381,4119"/>
            </emma:interpretation>
          </emma:emma>
        </inkml:annotationXML>
        <inkml:traceGroup>
          <inkml:annotationXML>
            <emma:emma xmlns:emma="http://www.w3.org/2003/04/emma" version="1.0">
              <emma:interpretation id="{456C0D02-F526-44CA-A71A-9E66FC6DE1FC}" emma:medium="tactile" emma:mode="ink">
                <msink:context xmlns:msink="http://schemas.microsoft.com/ink/2010/main" type="inkWord" rotatedBoundingBox="15342,1626 18902,1571 18941,4064 15381,4119"/>
              </emma:interpretation>
              <emma:one-of disjunction-type="recognition" id="oneOf0">
                <emma:interpretation id="interp0" emma:lang="en-US" emma:confidence="1">
                  <emma:literal>Sis</emma:literal>
                </emma:interpretation>
                <emma:interpretation id="interp1" emma:lang="en-US" emma:confidence="0">
                  <emma:literal>Si</emma:literal>
                </emma:interpretation>
                <emma:interpretation id="interp2" emma:lang="en-US" emma:confidence="0">
                  <emma:literal>sis</emma:literal>
                </emma:interpretation>
                <emma:interpretation id="interp3" emma:lang="en-US" emma:confidence="0">
                  <emma:literal>Shi</emma:literal>
                </emma:interpretation>
                <emma:interpretation id="interp4" emma:lang="en-US" emma:confidence="0">
                  <emma:literal>is</emma:literal>
                </emma:interpretation>
              </emma:one-of>
            </emma:emma>
          </inkml:annotationXML>
          <inkml:trace contextRef="#ctx0" brushRef="#br0">287 39 1482 0,'-15'-12'535'0,"-4"2"-59"16,4 3-13-16,-4 0-135 0,0 4-126 15,0 4-161-15,-4 1-272 0,-3 2-480 0,0 2 56 16,-5 6 71-16,-6 2 62 0,-1 4 46 16</inkml:trace>
          <inkml:trace contextRef="#ctx0" brushRef="#br0" timeOffset="-188.3513">143 603 1476 0,'-3'-20'548'15,"-1"1"10"-15,0 4-15 0,0 2-6 16,4 13-22-16,-7-22-67 0,3 11 0 0,4 11-18 16,-8-18-10-16,8 18-36 0,0-14-59 15,0 14 7-15,0 0-73 0,0 0 7 0,0 0-28 16,0 0-69-16,0 0 15 0,0 0-73 0,0 0-111 15,0 0 0-15,0 0 0 0,8 44 0 16,-8-29 0-16,4 1 0 16,-1-1 0-16,5 0 0 0,0 4 0 0,-5-5 0 0,5 2 0 15,-1-1 0-15,-3 0 0 0,0-1 0 16,0 1 0-16,-1-3 0 0,1 1 0 0,-4-13 0 16,-4 21 0-16,4-21 0 0,-7 22 0 0,-1-16 0 15,8-6 0-15,-18 13 0 0,6-10 0 16,1 0 0-16,-4 0 0 0,15-3 0 0,-27 0 0 15,27 0 0-15,-26-6 0 0,11 3 0 0,4-5 0 16,-4 3 0-16,3-1 0 0,1-1 0 16,11 7 0-16,-19-12 0 0,12 7 0 0,7 5 0 15,-16-10 0-15,16 10 0 0,-11-9 0 16,11 9 0-16,0 0 0 0,0 0 0 16,0 0 0-16,0 0 0 0,0 0 0 0,0 0 0 15,0 0 0-15,0 37 0 0,0-37 0 0,4 25 0 16,-8-12 0-16,0 0 0 0,1 2 0 15,-5-1 0-15,1 3 0 0,-5-2 0 0,-3 0 0 16,0-1 0-16,-4-1 0 0,-3 1 0 0,-1-1 0 16,0-4 0-16,-7-1-70 0,4-3-242 15,-1-2-92-15,5-6-218 0,-1 1-433 0,-3 1 88 16,3-2 145-16,4-4 90 0,0-2 15 0,4-1 126 16,0 0 5-16,4-2 48 15,7-2 65-15</inkml:trace>
          <inkml:trace contextRef="#ctx0" brushRef="#br0" timeOffset="1594.5024">-124 1333 1423 0,'-34'-19'655'0,"34"19"-51"0,-27-5-43 0,12 2-47 15,0-1-56-15,-4 3-33 0,0-3-66 16,-7 2-50-16,3 1-73 0,-3-2-98 0,-4 1-94 16,3 0-111-16,-3 4-138 0,0-2-504 0,-4 0-118 15,0-2 59-15,-4 2 52 0,8 0 91 16,-4 2 62-16,0-4 72 0,4 0 22 0</inkml:trace>
          <inkml:trace contextRef="#ctx0" brushRef="#br0" timeOffset="651.6943">-381 280 1940 0,'-4'-13'617'16,"4"13"-67"-16,0 0-41 0,0 0-22 15,0 0-44-15,0 0 4 0,0 0-50 0,0 0-5 16,0 0-24-16,19 50-73 0,-11-28-14 0,-1 2-71 16,1 3 31-16,-1-3-24 15,-3 1-14-15,0 0-40 0,3-1 4 0,-3-2-21 16,4-2-39-16,-4-3-96 0,-4 0-11 16,3-4 0-16,-3-13 0 0,0 21 0 0,0-21 0 15,-3 13 0-15,3-13 0 0,-12 7 0 0,12-7 0 16,0 0 0-16,0 0 0 0,-26-10 0 15,26 10 0-15,-19-13 0 0,19 13 0 0,-11-12 0 16,11 12 0-16,-12-9 0 0,12 9 0 0,-11-6 0 16,11 6 0-16,0 0 0 0,-11-7 0 15,11 7 0-15,0 0 0 0,0 0 0 0,0 0 0 16,0 0 0-16,0 0 0 0,-19 22 0 0,19-22 0 16,-8 8 0-16,8-8 0 0,-7 11 0 15,7-11 0-15,-15 9 0 0,3-3 0 0,-3-2 0 16,4 2 0-16,-8-3 0 15,0 2 0-15,-7-1 0 0,3-3 0 0,-3 1 0 0,-1-1 0 16,-3 1 0-16,-4 0 0 0,-3 0 0 16,-5-2 0-16,4 0 0 0,1 0 0 15,3 0 0-15,-4 0 0 0,0-2 0 0,1 0 0 16,3 0 0-16,-4 1 0 0,4-1 0 0,0-1 0 16,0-3 0-16,8 5 0 0,-1-2 0 15,-3-3 0-15,8 3 0 0,-1 0 0 0,0-3 0 16,8 3 0-16,-4 0 0 0,4-1 0 0,0 0-134 15,15 4-129-15,-19-6-44 0,19 6-62 16,-15-3-202-16,15 3-458 0,0 0 49 0,0 0 112 16,0 0 87-16,0 0 62 0,0 0 120 15,0 0 23-15,0 0 59 0,46 20 97 0</inkml:trace>
          <inkml:trace contextRef="#ctx0" brushRef="#br0" timeOffset="1275.6805">-645 515 1551 0,'-4'-12'558'0,"4"12"-5"15,0 0 25-15,0 0-51 0,-3-13-15 16,3 13-41-16,0 0-30 0,0 0-42 0,0 0-23 16,0 0-61-16,0 0-8 0,0 0-36 15,0 0-15-15,0 0-43 0,0 0-6 16,0 0-30-16,0 0-11 0,0 0-86 0,3 50-57 15,1-38-113-15,0 0-28 0,3 0-145 16,-7-12-219-16,16 20-600 0,-13-5 63 0,1-1 123 16,0 1 85-16,0-2 76 0,-1 3 62 0,-3-1 41 15,0 0 89-15,4 2 62 0</inkml:trace>
          <inkml:trace contextRef="#ctx0" brushRef="#br0" timeOffset="1775.0127">-965 1275 2219 0,'0'0'778'15,"0"0"-67"-15,0 0-71 0,0 0-33 0,0 0-115 16,0 0-33-16,0 0-61 0,0 0-111 15,0 0-77-15,0 0-108 0,0 0-153 0,0 0-93 16,7-25-234-16,-7 25-659 0,0 0 77 0,0 0 113 16,0 0 79-16,0 0 56 0,-15-7 88 15,15 7 61-15,0-17 46 0</inkml:trace>
          <inkml:trace contextRef="#ctx0" brushRef="#br0" timeOffset="2020.5948">102-1164 1761 0,'0'0'691'0,"0"0"-21"0,0 0-22 16,0 0-90-16,0 0 41 0,0 0-97 15,-11 69-52-15,3-33-61 0,-7 24 3 0,-4 6-59 16,0 7-19-16,-15 13-91 0,0 4-123 15,0-2-167-15,-3-2-242 0,-5 0-380 0,1-3-383 16,-5-7 132-16,-3-2 108 0,8-17 87 16,3-3 67-16,-3-2 30 0,3-7 78 0,0 1 40 15,1-2 49-15</inkml:trace>
          <inkml:trace contextRef="#ctx0" brushRef="#br0" timeOffset="3796.4752">-1916 408 1837 0,'0'-19'594'16,"0"19"-51"-16,0 0-13 0,0 0-75 16,-7-14-60-16,7 14-12 0,0 0-19 0,0 0-52 15,0 0 18-15,-42 22-40 0,27-11-16 16,4 3-26-16,0 1-69 0,-1 0 5 0,5 1-17 15,-5 1-37-15,9-2 24 0,-9-1-49 0,12 1 7 16,0-2 1-16,0-13-31 0,0 26 2 16,0-17-9-16,0-9-22 0,15 25-30 0,-7-18 0 15,3 2 29-15,1 0-52 0,-1-3 30 16,4 1-30-16,0-2-10 0,-4 2 10 16,4-2-2-16,1-1 32 0,-1-1-22 0,0 0-36 15,0-1 41-15,-15-2-13 0,22 3 28 0,-22-3-13 16,19 2-17-16,-19-2-11 0,15 0 23 15,-15 0-5-15,0 0 11 0,19 0-32 0,-19 0 32 16,0 0-16-16,0 0 0 0,0 0-8 16,0 0-20-16,0 0 15 0,15-2-8 0,-15 2-4 15,0 0 7-15,0 0 31 0,0 0-34 0,0 0 29 16,0 0-13-16,0 0-16 16,0 0 29-16,0 0-11 0,0 0 3 0,-41 12-7 0,41-12-11 15,-23 3 23-15,8 0-18 0,4 0 13 0,-8-2 10 16,4 1-12-16,-4 1-8 15,-4-1-1-15,12 0 14 0,-12 0-6 0,1 1-7 16,-1-2 5-16,4 1 8 0,-3 2 27 0,-5-3-25 16,5 1 26-16,-1-1-3 0,0-1 11 15,1 0-11-15,3 0 3 0,-4 0-31 0,4-1 0 16,-7-2 0-16,3 0 0 0,5 0 0 0,-5 0 0 16,0 0 0-16,4-3 0 0,1 2 0 15,-9-2 0-15,12 2 0 0,-4-4 0 0,0 2 0 16,1-2 0-16,-1-1 0 15,4-1 0-15,0-1 0 0,-4-2 0 0,7 0 0 0,-3-3 0 16,4 1 0-16,0 0 0 0,7 2 0 16,-4-3 0-16,1 3 0 0,3-2 0 15,0 1 0-15,4-1 0 0,0 15 0 0,0-22 0 16,0 22 0-16,12-24 0 0,-5 14 0 0,1-2 0 16,3 2 0-16,4 1 0 0,0 1 0 15,0 1 0-15,4 3 0 0,-4-2 0 0,8 3 0 16,-8 0 0-16,4 3 0 0,-4 0 0 0,-15 0 0 15,26 1 0-15,-7 3 0 0,-11 1 0 16,3 0 0-16,0 2 0 0,-3 1 0 0,-1 0 0 16,-7-8 0-16,4 19 0 0,-4-19 0 15,0 21 0-15,0-21 0 0,-7 23 0 0,-5-9 0 16,1-3 0-16,0 3 0 0,-4-1 0 16,-1-1 0-16,-2 0 0 0,-1-1 0 15,0 0 0-15,0-3 0 0,0 1 0 0,0 0 0 16,-3-3 0-16,10-1 0 0,-6 0 0 0,6 1 0 15,-3-2 0-15,0-2 0 0,4 1 0 16,11-3 0-16,-27 7 0 0,16-7 0 0,11 0 0 16,-26 2 0-16,26-2 0 0,-19-2 0 0,19 2 0 15,-23-1 0-15,23 1 0 0,-11-6 0 16,11 6 0-16,-19-5 0 0,19 5 0 0,-19-7 0 16,19 7 0-16,-11-8 0 0,11 8 0 15,-15-8 0-15,15 8 0 0,-12-10 0 16,12 10 0-16,-11-11 0 0,11 11 0 0,-4-10 0 15,4 10 0-15,-11-12 0 0,11 12 0 16,-11-11 0-16,11 11 0 0,-8-14 0 0,8 14 0 16,-7-12 0-16,7 12 0 0,-12-13 0 0,12 13 0 15,-3-14 0-15,3 14 0 0,-8-10 0 16,8 10 0-16,0 0 0 0,-4-15 0 0,4 15 0 16,0 0 0-16,0 0 0 0,0-17 0 0,0 17 0 15,0 0 0-15,12-15 0 0,-12 15 0 16,7-7 0-16,-7 7 0 0,15-5 0 0,-15 5 0 15,0 0 0-15,0 0 0 0,0 0 0 16,0 0 0-16,0 0 0 0,0 0 0 16,0 0 0-16,0 0 0 0,-4 37 0 0,4-37 0 15,-11 27 0-15,4-10 0 0,-1 0 0 16,0 2 0-16,1-1 0 0,3 2 0 0,-3 2 0 16,-1-1 0-16,0 1 0 0,5-2 0 0,-1 2 0 15,-4-2 0-15,8 2 0 0,-3-2 0 16,-1 1 0-16,0-2 0 0,4-3 0 0,-7 1 0 15,7 0 0-15,-4 0 0 0,-4-2 0 0,4-2 0 16,-3-1 0-16,-4 2 0 0,-4-3 0 16,3-2 0-16,1-4 0 0,-4 0 0 15,-4-3 0-15,4-2 0 0,15 0 0 0,-34-5 0 16,11-2 0-16,4-3 0 0,4 0 0 16,0-4 0-16,4 1 0 0,0-4 0 0,-1-3 0 15,9-2 0-15,-1-2 0 0,0-3 0 0,8 2 0 16,0-8 0-16,3 3 0 0,1 0 0 15,3 1 0-15,8-5 0 0,-4 7 0 0,0-2 0 16,11 3 0-16,-3-2 0 0,3 1-18 16,-3 9-604-16,7-4-67 0,0-2-371 0,-3 4 75 15,3-2 81-15,-7 3 126 0,-5-1 97 16,5-2 69-16,-8 0 11 0,4-1 109 16,-4-3 6-16</inkml:trace>
          <inkml:trace contextRef="#ctx0" brushRef="#br0" timeOffset="4053.8627">-2602-644 1635 0,'4'-13'563'0,"-4"13"-64"16,0 0-30-16,0 0-34 0,0 0 0 0,0 0-43 15,0 0 10-15,0 0-49 0,7 49-18 0,-3-27-10 16,0 3-18-16,0 5-66 0,-1 3-8 15,1 0-59-15,4-2 23 0,-8 3-51 16,7 0-23-16,-3-3-105 0,0 5-54 0,-4-7-95 16,4 4-73-16,-4-2-127 0,3 1-275 15,-6 0-341-15,-1-5 51 0,0-3 120 0,0-2 90 16,-3-3 39-16,3-5 76 0,0 0 77 0,-3-2 15 16,-1-1 36-16</inkml:trace>
          <inkml:trace contextRef="#ctx0" brushRef="#br0" timeOffset="4261.8149">-3115-175 2142 0,'0'0'840'0,"0"0"-83"0,-15-9-112 0,15 9-10 15,0 0-92-15,0 0-80 0,0 0-76 16,-8-10-129-16,8 10-112 0,0 0-159 0,0 0-163 15,0 0-382-15,0 0-456 0,0 0 133 0,0 0 60 16,0 0 50-16,0 0 124 0,38 20 50 16,-27-10 21-16,-11 0 98 0</inkml:trace>
        </inkml:traceGroup>
        <inkml:traceGroup>
          <inkml:annotationXML>
            <emma:emma xmlns:emma="http://www.w3.org/2003/04/emma" version="1.0">
              <emma:interpretation id="{FADEDFF8-18D9-4F75-9152-9FD1762032A2}" emma:medium="tactile" emma:mode="ink">
                <msink:context xmlns:msink="http://schemas.microsoft.com/ink/2010/main" type="inkWord" rotatedBoundingBox="21505,2673 23640,2640 23654,3515 21518,3549"/>
              </emma:interpretation>
              <emma:one-of disjunction-type="recognition" id="oneOf1">
                <emma:interpretation id="interp5" emma:lang="en-US" emma:confidence="1">
                  <emma:literal>AND</emma:literal>
                </emma:interpretation>
                <emma:interpretation id="interp6" emma:lang="en-US" emma:confidence="0">
                  <emma:literal>AnD</emma:literal>
                </emma:interpretation>
                <emma:interpretation id="interp7" emma:lang="en-US" emma:confidence="0">
                  <emma:literal>ANd</emma:literal>
                </emma:interpretation>
                <emma:interpretation id="interp8" emma:lang="en-US" emma:confidence="0">
                  <emma:literal>aND</emma:literal>
                </emma:interpretation>
                <emma:interpretation id="interp9" emma:lang="en-US" emma:confidence="0">
                  <emma:literal>AND.</emma:literal>
                </emma:interpretation>
              </emma:one-of>
            </emma:emma>
          </inkml:annotationXML>
          <inkml:trace contextRef="#ctx0" brushRef="#br0" timeOffset="5128.2012">2979 745 1126 0,'4'18'494'0,"-4"-18"-41"16,0 14-5-16,0-14-31 0,4 13-43 0,-4-13 46 15,0 0 4-15,0 0-19 0,0 0-65 16,0 0-33-16,0 0 13 0,0 0-48 0,0 0 9 16,0 0-4-16,0 0-67 0,0 0 10 15,-23-52 13-15,19 26-49 0,1-5 21 0,3-5-39 16,-4-3 8-16,0-8-51 0,4-2 26 0,0 0-39 16,0 0-51-16,4 2-59 0,0 3 0 15,-4 8 0-15,7 1 0 0,-3 2 0 0,3 4 0 16,1 0 0-16,0 5 0 0,-1 4 0 15,4 0 0-15,1 3 0 0,-1 0 0 0,4 5 0 16,-4 4 0-16,4 2 0 0,-3 3 0 16,-12 3 0-16,30 9 0 0,-19 1 0 15,8 4 0-15,-4 9 0 0,-3 2 0 0,3 4 0 16,0 6 0-16,0 4 0 0,-4 2 0 0,0 1 0 16,4-2 0-16,-3-1 0 0,-1 0 0 15,-3-4 0-15,3-2 0 0,-3-4 0 0,-1-3-52 16,-3-2-314-16,0 1-164 0,-4-8-580 0,0 0 137 15,-4-3 79-15,0-2 52 0,4-12 164 16,-15 16 15-16,7-9 69 0,8-7 64 0,-22 7 72 16,7-5 15-16</inkml:trace>
          <inkml:trace contextRef="#ctx0" brushRef="#br0" timeOffset="5908.9389">3507 723 1034 0,'0'14'460'0,"0"-14"-27"15,0 0-3-15,0 0 10 0,-4 16-17 0,4-16-6 16,0 0-46-16,0 0-20 0,0 0-11 16,0 0-61-16,0 0 10 0,0 0-12 0,0 0-34 15,0 0-41-15,0 0-5 0,8-59-5 0,-8 42-28 16,4-7-31-16,-8 1 3 0,4-4-3 16,0 0-8-16,0 0-22 0,0-4-9 0,0-2 4 15,0-1-19-15,0-2 18 0,0 1-15 16,0 4-2-16,0 3-4 0,0 0 19 0,0 3 10 15,4 4 5-15,-4 0-20 0,0 5-77 0,3 0-13 16,-3 1 0-16,0 15 0 0,4-17 0 16,-4 17 0-16,12-8 0 0,-12 8 0 0,0 0 0 15,26 8 0-15,-26-8 0 0,23 20 0 0,-8-4 0 16,0 2 0-16,4 4 0 16,-4 1 0-16,4 1 0 0,3 7 0 0,-3-2 0 15,4 3 0-15,-8-2 0 0,7 0 0 0,-7-3 0 16,1-1 0-16,-1-4 0 0,0 2 0 15,4-5 0-15,-12-1 0 0,4-4 0 0,4 2 0 16,-7-4 0-16,0-2 0 0,-1-4 0 0,1 2 0 16,-8-8 0-16,15 4 0 0,-15-4 0 15,0 0 0-15,0 0 0 0,22-16 0 0,-18 2 0 16,-4-1 0-16,0-3 0 0,0-8 0 16,-4-7 0-16,-3 0 0 0,-1-1 0 15,1-5 0-15,-5 1 0 0,-3-3 0 0,8 3 0 0,-8-2 0 16,7 8 0-16,1 2 0 0,-1 4 0 15,4 3 0-15,4 6-162 0,-3 4-194 16,3 13-48-16,-4-17-108 0,4 17-115 0,0 0-330 16,0 0 48-16,0 0 105 0,0 0 100 15,0 0 44-15,0 0 58 0,7 54 70 0,-3-38 23 16,0 0 94-16</inkml:trace>
          <inkml:trace contextRef="#ctx0" brushRef="#br0" timeOffset="6524.749">4129 126 1410 0,'0'-28'571'0,"0"4"-18"0,4 1-11 0,-4 4-32 16,8 3-32-16,-5-3-32 16,9 3-78-16,-5 1 6 0,5 0-46 0,3 3-31 0,0 2 5 15,7 1-44-15,1 5-45 0,3 2-9 16,5 2-14-16,3 2-1 0,11 8-40 15,15 6 2-15,0 5 7 0,8 7-37 0,-7 4-9 16,-1 6-40-16,-3 2-8 0,-8 3-21 16,0 2-12-16,-8 4 13 0,-3 0-47 0,-8 0 19 15,-4 1-16-15,-11-7 0 0,-3-8 0 0,-8-3 0 16,-4-3 0-16,0-2 0 0,-12 1 0 16,1 0 0-16,-8 1 0 0,-7-2 0 0,-1-2 0 15,-3-5 0-15,-8-1 0 0,1-2 0 0,-1-4 0 16,-7-3-34-16,11-3-76 15,-4-2-54-15,0-1-58 0,8-4-57 0,-4 0-110 0,4-2-274 16,4-2-336-16,-1 0 55 0,5-3 120 16,-5 0 97-16,8 0 100 0,-3-1 35 15,3 1 37-15,0-1 56 0,4-1 66 0</inkml:trace>
          <inkml:trace contextRef="#ctx0" brushRef="#br0" timeOffset="5303.8966">2889 577 1469 0,'-8'-16'565'0,"8"16"-4"16,0-12-49-16,0 12-59 0,0 0-15 0,11-20-34 15,1 12-28-15,-1 2-45 0,0 1-42 0,8 0-38 16,0 0-11-16,4 0-81 0,-4 2-46 16,7-1-93-16,-3 2-51 0,3 2-91 15,0 2-111-15,1 2-315 0,-1-1-299 0,1 0 56 16,-5 2 36-16,1-1 76 0,-4 1 73 16,-4-2 60-16,0 0 60 0,0 3 36 0</inkml:trace>
          <inkml:trace contextRef="#ctx0" brushRef="#br0" timeOffset="6200.5781">4193 129 1512 0,'0'0'571'0,"0"0"-44"0,0 0-17 16,0 0-34-16,0 0-33 0,0 0-34 0,0 0-12 15,0 0-28-15,23 40-21 0,-19-20-56 16,0 4-19-16,3 1 14 0,-3 4-39 0,4 5-2 15,-1-4-26-15,-3 2-25 0,0 2-16 16,-1-2-41-16,-3-3-25 0,4-2-16 0,-4 2-38 16,4-3-62-16,-4 2-38 0,0-3-76 0,0 0-14 15,0-6-56-15,0-1-71 0,0-1-24 16,0-2-132-16,0-15-175 0,4 19-392 0,-4-19 98 16,0 15 100-16,0-15 66 0,0 0 44 15,0 0 97-15,0 0 59 0,0 0 105 16</inkml:trace>
        </inkml:traceGroup>
      </inkml:traceGroup>
    </inkml:traceGroup>
    <inkml:traceGroup>
      <inkml:annotationXML>
        <emma:emma xmlns:emma="http://www.w3.org/2003/04/emma" version="1.0">
          <emma:interpretation id="{6EF5F395-0339-4BD9-B019-BD6CFE0B1062}" emma:medium="tactile" emma:mode="ink">
            <msink:context xmlns:msink="http://schemas.microsoft.com/ink/2010/main" type="paragraph" rotatedBoundingBox="15328,4749 23298,4552 23333,5954 15363,61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E8B9955-B98F-4D94-9C4A-5605348B760E}" emma:medium="tactile" emma:mode="ink">
              <msink:context xmlns:msink="http://schemas.microsoft.com/ink/2010/main" type="line" rotatedBoundingBox="15328,4749 23298,4552 23333,5954 15363,6151"/>
            </emma:interpretation>
          </emma:emma>
        </inkml:annotationXML>
        <inkml:traceGroup>
          <inkml:annotationXML>
            <emma:emma xmlns:emma="http://www.w3.org/2003/04/emma" version="1.0">
              <emma:interpretation id="{F81364CE-ABDE-48FC-AFF8-FAC4B6501FBE}" emma:medium="tactile" emma:mode="ink">
                <msink:context xmlns:msink="http://schemas.microsoft.com/ink/2010/main" type="inkWord" rotatedBoundingBox="15391,4577 19033,4765 18962,6139 15320,5951"/>
              </emma:interpretation>
              <emma:one-of disjunction-type="recognition" id="oneOf2">
                <emma:interpretation id="interp10" emma:lang="en-US" emma:confidence="0.5">
                  <emma:literal>SiS</emma:literal>
                </emma:interpretation>
                <emma:interpretation id="interp11" emma:lang="en-US" emma:confidence="0">
                  <emma:literal>SiSS</emma:literal>
                </emma:interpretation>
                <emma:interpretation id="interp12" emma:lang="en-US" emma:confidence="0">
                  <emma:literal>SKiS</emma:literal>
                </emma:interpretation>
                <emma:interpretation id="interp13" emma:lang="en-US" emma:confidence="0">
                  <emma:literal>StXS</emma:literal>
                </emma:interpretation>
                <emma:interpretation id="interp14" emma:lang="en-US" emma:confidence="0">
                  <emma:literal>StiXS</emma:literal>
                </emma:interpretation>
              </emma:one-of>
            </emma:emma>
          </inkml:annotationXML>
          <inkml:trace contextRef="#ctx0" brushRef="#br0" timeOffset="8803.288">-11 2761 1627 0,'0'-19'681'0,"0"3"0"0,0 16-43 0,-4-20 4 16,4 20-89-16,0-17-10 0,0 17-78 15,0 0-11-15,0-16-65 0,0 16-95 0,0 0 49 16,0 0-38-16,0 0-34 0,0 0-2 16,0 0-233-16,0 0-36 0,0 0 0 15,30 31 0-15,-22-21 0 0,-5 2 0 0,5 2 0 16,-8-2 0-16,4 0 0 0,-4-12 0 0,4 20 0 16,-4-20 0-16,-4 20 0 0,4-20 0 15,-12 22 0-15,5-14 0 0,-1 1 0 0,-3-3 0 16,3 1 0-16,8-7 0 0,-18 5 0 0,18-5 0 15,-19 0 0-15,19 0 0 0,-15-6 0 16,3-1 0-16,1-2 0 0,11 9 0 0,-15-15 0 16,7 7 0-16,8 8 0 0,-7-13 0 0,7 13 0 15,-11-10 0-15,11 10 0 0,0 0 0 16,0 0 0-16,0 0 0 0,0 0 0 16,0 0 0-16,0 0 0 0,0 0 0 0,0 0 0 15,11 49 0-15,-7-35 0 0,-4 0 0 16,0 3 0-16,-4-2 0 0,-4 4 0 0,5-2 0 15,-5 0 0-15,-7-2 0 0,4-1 0 0,-4 3 0 16,-4-6 0-16,0-1 0 0,-4 0 0 16,4-5 0-16,-7 2 0 0,11-9-372 0,-12 4-726 15,9 0 77-15,-1-2 82 0,19 0 78 0,-30-7 65 16,15 0 100-16,3-1 61 16,5-1 77-16,7 9 46 0,-12-22 59 0</inkml:trace>
          <inkml:trace contextRef="#ctx0" brushRef="#br0" timeOffset="10188.1368">147 2018 1579 0,'0'0'635'0,"0"0"-57"0,-30-5-25 0,30 5-59 16,-45 20-23-16,15-7-69 0,-4 5-39 16,-4 4-38-16,-11 7-61 0,0 1-92 0,0 5-98 15,4-2-141-15,-4 4-117 0,3 4-261 16,1 0-433-16,-4 2 61 0,7 1 70 16,-7-5 89-16,0 1 46 0,4-3 100 0,0 1 13 15,-4-3 25-15</inkml:trace>
          <inkml:trace contextRef="#ctx0" brushRef="#br0" timeOffset="9548.7355">-370 2426 1331 0,'0'0'575'0,"0"0"-45"0,0 0-25 15,0 0-9-15,0 0-66 0,0 0-10 16,0 0-44-16,0 0-12 0,23 49-26 0,-15-29-36 16,-5 2-21-16,1 2-38 0,0-2-48 0,-4 3 12 15,0-1-30-15,4-2-21 16,-4-3-20-16,0-3-36 0,0 1-21 0,3-2-15 16,-3-15 0-16,-3 25-31 0,3-25-20 0,-8 17-3 15,4-12-7-15,4-5-14 0,0 0-4 16,-22 5 2-16,22-5-5 0,0 0 8 0,0 0-3 15,-23-20-5-15,16 15 24 0,7 5 9 16,-12-12-10-16,12 12 8 0,-11-8-18 0,11 8-13 16,0 0 31-16,0 0-6 0,0 0-27 0,0 0 33 15,0 0-42-15,-23 12 22 0,23-12-3 16,-7 13-1-16,7-13 14 0,-12 13-13 16,9-4 20-16,3-9-10 0,-15 13 10 0,7-6 8 0,8-7-15 15,-15 8 20-15,4-5-11 16,11-3 4-16,-15 2 9 0,15-2-20 0,-19-2 19 15,19 2-1-15,-19-5-6 0,19 5-1 0,-23-13 7 16,12 2-13-16,3 0 8 0,-3 1-10 16,4 0-8-16,-1 0 10 0,8 10-2 0,-15-15 17 15,15 15-4-15,-11-12-60 0,11 12 19 16,-8-9-1-16,8 9 1 0,0 0 15 0,0 0 0 16,0 0 2-16,0 0-2 0,-30 19-13 0,26-12 15 15,4-7 24-15,-19 17 2 0,8-7-3 16,-4 2 29-16,-8 0-26 0,-3 2 31 0,-1-2-16 15,-10-2-7-15,-1 0 2 0,-3-1-22 16,-5-4-6-16,9 1-10 0,-5-5-83 16,1-1-42-16,-1 0-85 0,4-2-72 0,8-8-217 15,-4 6-528-15,8 0 29 0,3 0 125 16,4-2 156-16,1 3 21 0,6 0 46 0,12 3 61 16,-19-5 64-16</inkml:trace>
          <inkml:trace contextRef="#ctx0" brushRef="#br0" timeOffset="9815.0459">-415 3343 2070 0,'0'0'661'0,"0"0"-70"0,0 0-20 16,0 0-49-16,0 0-72 0,0 0-32 0,-60-10-57 16,45 7-49-16,-4 2-79 0,-4-1-90 0,1 2-107 15,-1-5-110-15,-7 5-121 16,3-1-240-16,-3 1-494 0,-7-2 61 0,-1 1 126 16,0 0 56-16,0-1 69 0,-3-1 62 0,3 2 17 0,4 1 64 15</inkml:trace>
          <inkml:trace contextRef="#ctx0" brushRef="#br0" timeOffset="9960.5473">-1207 3311 1402 0,'-19'1'533'0,"19"-1"-4"0,0 0-32 16,-15 3-39-16,15-3-33 0,0 0-46 0,0 0-62 15,-19 3-22-15,19-3-32 0,0 0-30 16,0 0-64-16,0 0-92 0,0 0-92 0,-15 1-54 16,15-1-185-16,0 0-242 0,0 0-367 0,0 0 52 15,0 0 99-15,0 0 49 0,0 0 77 16,0 0 53-16,31-26 98 0</inkml:trace>
          <inkml:trace contextRef="#ctx0" brushRef="#br0" timeOffset="8977.1735">385 2310 1482 0,'0'0'570'16,"0"0"-60"-16,-23-26-42 0,8 23-94 15,0-1-116-15,-4 4-142 0,0-2-316 0,-3 6-522 16,-12-1 57-16,0 4 91 0,-4 0 3 15,-4 5 59-15,1 0 49 0</inkml:trace>
          <inkml:trace contextRef="#ctx0" brushRef="#br0" timeOffset="11704.0709">-1708 2775 1889 0,'-12'-16'586'15,"5"7"-21"-15,-1-2-40 0,8 11-62 0,-7-26-30 16,-1 12-49-16,8 1-8 0,0 13-71 16,-11-23-8-16,11 13-49 0,0 10-20 0,0 0-3 15,0-22-38-15,0 22-33 0,0 0 9 16,0 0-29-16,0 0-32 0,19-5 8 0,-19 5-5 16,0 0-54-16,22 20 34 0,-10-13-29 0,-5 3-38 15,-7-10 20-15,15 16-15 0,-7-7 3 16,-1-1-6-16,-7-8-22 0,16 15 4 0,-13-10 6 15,-3-5-23-15,8 12-29 0,-8-12 44 16,7 12 10-16,-7-12-20 0,0 0 15 0,0 13-15 16,0-13 28-16,0 0-23 0,0 0-5 0,-15 16-6 15,15-16 6-15,-19 9 7 16,12-6-7-16,7-3 8 0,-30 9-4 0,18-6 6 16,-6-1-10-16,2 3 15 0,-6-2-30 0,3 2 2 15,-4 0 5-15,1-2 28 0,-1 1-7 16,0-1-11-16,-3 0 0 0,7-2 18 0,-3-1 16 15,-5 0-13-15,5 0 20 0,-5-1-28 16,5-1 23-16,-1 0 3 0,-3-4 20 0,7 0-22 16,-8-1 9-16,8-1 13 0,-3-1-28 0,3 1-56 15,-4-2 79-15,8-1-38 16,-4-1 7-16,4 2 3 0,4-1-10 0,0 1 12 16,-1 2-23-16,5-2 19 0,7 10-34 0,-8-19 5 15,8 19 18-15,0-19-20 0,0 19 7 0,12-17 1 16,-5 7-1-16,1 1 5 0,7 2-27 15,-4 0 22-15,4 2-5 0,0 2-18 0,0 1-33 16,-15 2 29-16,27 2-19 0,-16 0 8 16,4 4 0-16,-15-6 15 0,19 10 5 0,-15-2 8 15,-1 2 3-15,-3-10-13 0,0 19 15 16,0-19 18-16,-3 20 0 0,3-20-7 0,-12 19 15 16,1-11-19-16,0 1 4 0,3-2 15 0,-7-2-21 15,4 0 0-15,-4-2-20 0,0-1 10 16,15-2 16-16,-34 2-3 0,19-4-1 0,0-1-11 15,-4-1-22-15,0-4 21 0,4-2-23 16,0 0 21-16,0-2-11 0,0 2-20 16,-1-1 28-16,5 1-18 0,4 1 15 0,7 9 11 15,-16-12-21-15,16 12 3 0,-11-8-13 16,11 8 18-16,0 0-3 0,0 0 16 0,0 0-6 16,0 0-2-16,-22 21 13 0,22-21-6 0,-12 18 32 15,5-8-16-15,-1 0 15 0,4 1-10 16,-7-1 16-16,4-2-8 0,-5 2-6 0,5-1 3 15,-5-2 21-15,1-1-28 0,11-6 15 0,-26 11-6 16,18-7-14-16,8-4 10 0,-23 1 22 16,23-1-19-16,-26-5-4 0,15 0-7 0,-1-4 3 15,1-3 7-15,-4-1-7 0,4-6-19 16,-4-4 29-16,0-2-13 0,3-4 33 16,-3-5-25-16,0 3 10 0,4-6-13 0,-1 5 21 15,5 2-1-15,-4-1-2 0,3 1 26 16,1 2 17-16,-1-2-20 0,4 1 31 0,-3 0 15 15,3 5 13-15,0 2-25 0,4 2 20 0,-4 1-44 16,1 5 16-16,3-5-6 0,-8 7 3 16,8 12-12-16,0-24-57 0,0 12 0 0,0 12 0 15,-4-18 0-15,4 18 0 0,0 0 0 0,-3-16 0 16,3 16 0-16,0 0 0 16,0 0 0-16,0 0 0 0,0 0 0 0,0 0 0 15,15 39 0-15,-8-20 0 0,-3 4 0 0,7 8 0 16,1 1 0-16,-5 8 0 0,4-1 0 15,-3 4 0-15,3-5 0 0,-3-3 0 0,-4 0 0 16,3-2 0-16,-7-5 0 0,0-2 0 16,0-2 0-16,0-2 0 0,-7 1 0 0,-1-8 0 15,0 2 0-15,1-7 0 0,-4-3 0 0,3 0 0 16,-7-4 0-16,15-3 0 0,-23 3 0 16,23-3 0-16,-26-7 0 0,15-1 0 0,-4 3 0 15,7-2 0-15,8 7 0 0,-19-12 0 0,12 7 0 16,7 5 0-16,-15-8 0 15,15 8 0-15,0 0 0 0,0 0 0 0,0 0 0 16,0 0 0-16,0 0 0 0,0 0 0 0,0 0 0 16,37 22 0-16,-10-10 0 0,-5 3 0 15,5 1 0-15,-5 0 0 0,1 2 0 0,0-2 0 16,-8 0 0-16,-4 1 0 0,-4 0 0 16,-3-2 0-16,-8 0 0 0,-3 1 0 0,-4-2 0 15,-8 0 0-15,-4-3 0 0,-3 1 0 0,-4-2 0 16,-4-2 0-16,0-3 0 0,0-2 0 15,0-3 0-15,4 0 0 0,-4-5 0 0,-4-2 0 16,12-1 0-16,-5-5 0 0,9-3 0 0,-1-2 0 16,4-4 0-16,4-3 0 15,0-1 0-15,11 0 0 0,1 1 0 0,6-4 0 16,5-3 0-16,-1 6-420 0,9-9-481 0,-1 8-157 16,7-3 188-16,1-1 28 0,0 1 31 15,7 3 81-15,-4 0 77 0,16-7 95 0,3-2 49 16,4 9 2-16</inkml:trace>
          <inkml:trace contextRef="#ctx0" brushRef="#br0" timeOffset="11884.5533">-2229 2028 2104 0,'12'-5'808'0,"-12"5"-55"0,11-10-57 0,-11 10-76 16,7-10-44-16,-7 10-85 0,8-9-12 0,-8 9-70 15,0 0-107-15,4-10-46 16,-4 10-79-16,0 0-146 0,0 0-121 0,0 0-92 15,0 0-161-15,0 0-489 0,0 0-204 0,0 0 81 16,19 29 110-16,-19-18 80 0,3 4 71 16,-3 0 77-16,4 2 70 0,4 2 55 0</inkml:trace>
        </inkml:traceGroup>
        <inkml:traceGroup>
          <inkml:annotationXML>
            <emma:emma xmlns:emma="http://www.w3.org/2003/04/emma" version="1.0">
              <emma:interpretation id="{658DFD7E-2227-44AA-8B8E-CF71DAC9AA25}" emma:medium="tactile" emma:mode="ink">
                <msink:context xmlns:msink="http://schemas.microsoft.com/ink/2010/main" type="inkWord" rotatedBoundingBox="22259,4543 23546,5035 23227,5868 21941,5376"/>
              </emma:interpretation>
              <emma:one-of disjunction-type="recognition" id="oneOf3">
                <emma:interpretation id="interp15" emma:lang="en-US" emma:confidence="1">
                  <emma:literal>OR</emma:literal>
                </emma:interpretation>
                <emma:interpretation id="interp16" emma:lang="en-US" emma:confidence="0">
                  <emma:literal>oR</emma:literal>
                </emma:interpretation>
                <emma:interpretation id="interp17" emma:lang="en-US" emma:confidence="0">
                  <emma:literal>Or</emma:literal>
                </emma:interpretation>
                <emma:interpretation id="interp18" emma:lang="en-US" emma:confidence="0">
                  <emma:literal>ORS</emma:literal>
                </emma:interpretation>
                <emma:interpretation id="interp19" emma:lang="en-US" emma:confidence="0">
                  <emma:literal>OR.</emma:literal>
                </emma:interpretation>
              </emma:one-of>
            </emma:emma>
          </inkml:annotationXML>
          <inkml:trace contextRef="#ctx0" brushRef="#br0" timeOffset="14020.5278">3884 2366 1469 0,'-19'-27'484'0,"1"7"-26"16,-1-1-23-16,0 2-28 0,-8 2 5 0,1 2-41 15,0 1-10-15,-8 4-28 0,0 5-54 16,7 3 0-16,-3 4-33 0,-4 6-11 0,0 6-33 16,0 6-28-16,4 8-10 0,-8 11-10 0,16-1-21 15,7-1-5-15,7 2-23 16,4-3-5-16,12-1-24 0,0 4-12 0,10-4-5 15,1 1-10-15,8-5 5 0,-1-2 12 0,8-2-10 16,0-6-22-16,4-3 37 0,-1-2 4 16,-3-8-4-16,0-1-12 0,0-3 21 0,-4-4 30 15,-3-2-23-15,3-7 43 0,-4-1-9 0,-3-4-121 16,0-6 0-16,-8-4 0 0,0-4 0 16,-11-5 0-16,-1-3 0 0,-6 1 0 0,-5-7 0 15,-7 2 0-15,0 5 0 0,-8-3 0 16,1 6 0-16,-5 6 0 0,1-1 0 0,3 9-47 15,0 3-262-15,5 5-50 0,-1 7-112 16,-8 3-181-16,9 3-377 0,2 0 59 16,1 6 115-16,4 3 71 0,-4 2 103 0,7 2 44 15,5 1 43-15,3 1 103 0</inkml:trace>
          <inkml:trace contextRef="#ctx0" brushRef="#br0" timeOffset="14352.0407">3930 2275 1822 0,'0'-16'535'0,"0"16"-56"0,0 0-34 16,0 0-53-16,0 0 7 0,0 0-53 16,0 0-42-16,3 54-43 0,1-30-2 15,0 5-24-15,0 5-45 0,-4 2-3 16,3-1-8-16,1 2-23 0,0-4-26 0,0 2-96 0,-1 1-6 16,1-4-74-16,-4-3-59 0,4-3-54 0,-4-1-97 15,4-10-238-15,-4 3-386 16,4 0 37-16,-4-5 99 0,0-13 60 0,0 17 77 15,0-17 67-15,0 0 41 0,0 0 67 0</inkml:trace>
          <inkml:trace contextRef="#ctx0" brushRef="#br0" timeOffset="14900.2832">3918 2090 1213 0,'15'-21'473'16,"0"6"-32"-16,0 4-37 0,4-2-28 15,-4 6-5-15,4-3-33 0,4 3-23 0,-1 3-28 0,5 3-8 16,3 2-39-16,4 6-17 16,-4 2-13-16,8 7-26 0,-4 4-33 0,-4 5 0 15,-7 4-16-15,-1 2-26 0,-7 1 6 0,-3 0-27 16,-5 0-38-16,-7-2 22 0,-4 3-29 16,-3-2 13-16,-4-1-4 0,-1-2-19 0,-3-3-2 15,-4-1 2-15,0-2-2 0,-3-2 22 0,3-4-14 16,4-2-1-16,0-5 3 0,-4-1 31 15,4-3-6-15,0-3 29 0,15-2 20 0,-23 0-17 16,23 0 19-16,-22-3-2 0,22 3-4 16,-19-9-12-16,19 9 6 0,-8-8 8 0,8 8 5 15,0 0-39-15,-4-12 16 0,4 12-26 16,0 0-20-16,0 0-49 0,0 0 0 16,0 0 0-16,49 8 0 0,-30 0 0 0,8 5 0 15,-1 0 0-15,0 2 0 0,5 4 0 0,3 1 0 16,-4 1 0-16,0-2 0 0,0 2 0 15,-4-2 0-15,-3-4 0 0,0 3 0 16,-1-1 0-16,-3-3 0 0,-4-1 0 0,0 2 0 0,0-5 0 16,1 3 0-16,-5-4 0 0,0-1 0 15,-3-2 0-15,-1 2 0 0,-7-8 0 0,15 10 0 16,-15-10 0-16,15 6 0 0,-15-6 0 16,12 7 0-16,-12-7 0 0,11 4 0 0,-11-4 0 15,0 0 0-15,11 6 0 0,-11-6 0 16,0 0 0-16,12 5 0 0,-12-5 0 0,0 0 0 15,0 0-54-15,11 7-330 0,-11-7-177 16,0 0-468-16,11 9 28 0,-11-9 141 0,0 0 128 16,0 0 8-16,0 0 46 0,0 0 109 15,0 0 34-15,-26 21 36 0,15-16 23 0</inkml:trace>
        </inkml:traceGroup>
      </inkml:traceGroup>
    </inkml:traceGroup>
    <inkml:traceGroup>
      <inkml:annotationXML>
        <emma:emma xmlns:emma="http://www.w3.org/2003/04/emma" version="1.0">
          <emma:interpretation id="{117AD5A6-12B5-44C0-A5DC-129EA0B1E7AD}" emma:medium="tactile" emma:mode="ink">
            <msink:context xmlns:msink="http://schemas.microsoft.com/ink/2010/main" type="paragraph" rotatedBoundingBox="13352,7241 26027,7266 26024,8935 13349,89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7C3670-9D4E-4319-A6DE-06324AFDC28D}" emma:medium="tactile" emma:mode="ink">
              <msink:context xmlns:msink="http://schemas.microsoft.com/ink/2010/main" type="line" rotatedBoundingBox="13352,7241 26027,7266 26024,8935 13349,8910"/>
            </emma:interpretation>
          </emma:emma>
        </inkml:annotationXML>
        <inkml:traceGroup>
          <inkml:annotationXML>
            <emma:emma xmlns:emma="http://www.w3.org/2003/04/emma" version="1.0">
              <emma:interpretation id="{9B1109F6-C615-4B95-A543-7820E1DA0BAC}" emma:medium="tactile" emma:mode="ink">
                <msink:context xmlns:msink="http://schemas.microsoft.com/ink/2010/main" type="inkWord" rotatedBoundingBox="13352,7242 18521,7251 18518,8920 13349,8910"/>
              </emma:interpretation>
              <emma:one-of disjunction-type="recognition" id="oneOf4">
                <emma:interpretation id="interp20" emma:lang="en-US" emma:confidence="0.5">
                  <emma:literal>oi</emma:literal>
                </emma:interpretation>
                <emma:interpretation id="interp21" emma:lang="en-US" emma:confidence="0">
                  <emma:literal>ot</emma:literal>
                </emma:interpretation>
                <emma:interpretation id="interp22" emma:lang="en-US" emma:confidence="0">
                  <emma:literal>bott</emma:literal>
                </emma:interpretation>
                <emma:interpretation id="interp23" emma:lang="en-US" emma:confidence="0">
                  <emma:literal>bot</emma:literal>
                </emma:interpretation>
                <emma:interpretation id="interp24" emma:lang="en-US" emma:confidence="0">
                  <emma:literal>botit</emma:literal>
                </emma:interpretation>
              </emma:one-of>
            </emma:emma>
          </inkml:annotationXML>
          <inkml:trace contextRef="#ctx0" brushRef="#br0" timeOffset="87103.9487">-1761 5579 1638 0,'-15'1'537'0,"15"-1"-15"0,0 0-61 0,0 0-13 16,-23-10-28-16,23 10-28 0,-15-10 9 16,15 10-6-16,-11-19-27 0,3 9-58 0,1-4-23 15,3 1-19-15,-4 0-40 0,5-3-26 0,-1 3-15 16,4 13-15-16,-8-26-14 0,8 15-27 16,0 11-18-16,-3-21-6 0,3 21-15 15,0-16-48-15,0 16 22 0,0 0-12 0,3-21 5 16,-3 21-28-16,8-7-19 0,-8 7 9 15,0 0 5-15,0 0-3 0,19 2-11 0,-19-2-6 16,0 0-6-16,19 17 0 0,-16-10-11 16,-3-7 9-16,8 17-19 0,3-9 16 0,-11-8 5 15,8 17-15-15,-4-7 5 0,-4-10-14 0,7 20 12 16,-7-11-19-16,0-9 34 0,4 17-42 16,-4-17 37-16,0 18-19 0,0-18-10 0,-8 17 11 15,8-17 2-15,-11 20 15 0,-4-11-22 0,7 0 22 16,-3-1-12-16,-8 0 2 0,0 3-2 15,0-3 33-15,-3-2-31 0,-1 3 23 0,1-4 13 16,-5 0 0-16,1-2-7 0,3 1-24 0,-3-2 39 16,3-2 2-16,-3-2-31 15,3-2-12-15,-3 1 15 0,3-4 21 0,4-1-31 16,-11-2-5-16,11-3 20 0,-3-3-3 0,3-1 14 16,0 0-26-16,4 2 0 0,3 0-18 15,1 0 5-15,4 1-8 0,-1 2-2 0,8 1-3 16,0 11-10-16,0-24 0 0,8 12 13 15,-8 12-23-15,22-13 13 0,-10 7 7 0,3 2 5 16,0 0 21-16,7 4-28 0,1 0-36 0,-4 0 30 16,0 4-4-16,-4-3 2 0,0 4 3 15,0 1 2-15,-4 0 25 0,-11-6-14 0,15 16-16 16,-11-10 13-16,-4-6 28 0,-4 17-3 0,4-17 11 16,-15 18-21-16,8-9 16 15,-5-1-16-15,-3 0 5 0,4-1 31 0,-4-1 3 16,0-1-16-16,-4-2 0 0,0 1 3 0,0-3-23 15,4-1 0-15,-4-1 25 0,0-3-5 16,1-1-15-16,-9-2-8 0,12-2 6 0,-4-2 1 16,0 1-4-16,4 1 23 0,4 1-36 0,-8-1 36 15,15 4-31-15,4 5-10 0,-18-10 2 16,18 10-2-16,-12-4 10 0,12 4 13 0,0 0-18 16,0 0 10-16,-15 13-2 0,15-13-1 15,-7 15 4-15,-1-3 14 0,4-2-30 0,4-10-3 16,-11 22-5-16,0-10 18 0,11-2-7 15,-8 0-3-15,1 0-8 0,-1-1 33 16,8-9-25-16,-15 15 26 0,4-10 2 0,11-5-26 16,-15 5 59-16,15-5-43 0,-16-2 23 0,16 2-23 15,-18-8-1-15,6-2 6 0,5-2-8 16,-5-3 19-16,1-9 6 0,0-5-9 0,3-1-6 16,-3-3-4-16,0 2 37 0,3-3-19 0,1 2-1 15,3 0 21-15,0-1-16 0,-4 3 28 16,5 3-12-16,3 0 23 0,-4 0 10 0,0 2 3 15,0-2 7-15,4 2 13 0,-3 1-10 16,-5-1-1-16,8 1-9 0,0 2 15 0,0 3-3 16,0 3-10-16,-4-1-10 0,4 3 0 15,0 14-13-15,0-24 10 0,0 24-35 16,-3-17 7-16,3 17-10 0,-4-13 10 0,4 13-15 16,0 0 28-16,0 0-26 0,0 0-12 0,0 0-6 15,0 0 19-15,0 0-9 0,11 42 4 16,0-20-11-16,-3 5 0 0,-1 2 0 0,5 3-21 15,-1 5 16-15,0 2 7 0,1 1-27 0,-1 0-21 16,-3 0-21-16,-1-6 34 0,1-1 2 16,-5-4-15-16,1 0 0 0,-4-6 10 0,0-2 6 15,0 1 35-15,-4-5-3 0,-7 1 8 0,0-5-15 16,3-1 3-16,-11-2 17 16,4-3 3-16,0-5 0 0,-4 1 10 0,1-4-7 15,-5-3 25-15,4 0-13 0,-4-2 21 0,5 2-6 16,-1-2 14-16,4 1-31 0,0 1-31 15,-1 1 0-15,16 3 0 0,-22-4 0 0,22 4 0 16,-15-2 0-16,15 2 0 0,0 0 0 16,-12 9 0-16,12-9 0 0,0 0 0 0,4 25 0 15,-4-25-29-15,23 25-19 0,-8-10-16 0,0 4-44 16,8-1-2-16,-4 2-13 0,-1-3 44 16,-3 0 5-16,-3 2-1 0,-1-4 1 0,-3 2 3 15,-8-2 30-15,0-2 0 0,0-13 10 0,-19 28 18 16,4-16 5-16,0-1 44 15,-8 0 26-15,4-4 12 0,-7 2-7 0,-4-3 37 16,7-3 7-16,-7-2-35 0,3-1 6 0,-3-1 36 16,0-5-34-16,4 0-22 0,-5-3-11 15,5-1 0-15,0-2-40 0,3-3-11 0,4-2 0 16,8-1 0-16,3-2 0 0,5-2 0 0,3-2-98 16,7-3-66-16,4 1-74 0,8-7-84 15,4 9-141-15,15-13-595 0,7 2 93 0,4 1 77 16,4 0 102-16,-1 4 72 0,-3 2 92 0,4 0 74 15,0-1-2-15,-4 0 69 16</inkml:trace>
          <inkml:trace contextRef="#ctx0" brushRef="#br0" timeOffset="87242.329">-2380 4881 1781 0,'12'-16'648'16,"-5"3"-26"-16,1 0-64 0,-4-1-62 0,-1 4-12 16,-3 10 0-16,4-23-131 0,-4 23-36 15,0-18-99-15,0 18-128 0,-4-15-180 0,4 15-227 16,0 0-630-16,0 0 89 0,-15-6 80 0,15 6 87 15,0 0 43-15,-34 16 118 0,19-5-17 16,-7 4 73-16</inkml:trace>
          <inkml:trace contextRef="#ctx0" brushRef="#br0" timeOffset="82225.0373">-796 5220 1625 0,'0'0'627'0,"0"-17"-31"0,0 17-43 0,0 0-69 16,0 0-26-16,-3-18-43 0,3 18-26 15,0 0-56-15,0 0 15 0,0 0-57 0,0 0-9 16,15 46 10-16,-12-30-59 0,1 5 10 0,-4-1-61 16,4 4 10-16,-4-1-41 0,4-1 15 15,-4 2-35-15,0-4-19 0,3-1-24 0,-6-1-88 16,6-2 0-16,-3-1 0 0,0-15 0 16,-3 23 0-16,3-23 0 0,-4 19 0 15,4-19 0-15,-8 8 0 0,8-8 0 0,0 0 0 16,-22-3 0-16,22 3 0 0,-19-14 0 15,8 6 0-15,3-2 0 0,8 10 0 0,-15-17 0 16,7 10 0-16,8 7 0 0,-11-12 0 0,11 12 0 16,-11-10 0-16,11 10 0 0,0 0 0 15,0 0 0-15,-12-3 0 0,12 3 0 0,0 0 0 16,0 0 0-16,0 0 0 0,-7 27 0 0,7-27 0 16,-4 13 0-16,4-13 0 0,-7 16 0 15,7-16 0-15,-8 15 0 0,1-8 0 0,-1 1 0 16,-3-1 0-16,-1 0 0 0,-3-3 0 0,-4 2 0 15,4-1 0-15,-7-2 0 0,-5-1 0 16,5 0 0-16,-5-2 0 0,-3 0 0 16,4 2 0-16,-4-4 0 0,3 2 0 0,-7-4 0 0,4 2 0 15,0-1 0-15,0 0 0 16,0-1 0-16,3-1 0 0,5 3 0 0,-5-3 0 16,8 2-64-16,0 1-221 0,4 2-165 0,15 0-257 15,-26-1-334-15,26 1 55 0,-15 0 83 16,15 0 86-16,0 0 93 0,0 0 61 0,0 0 102 15,0 0 16-15</inkml:trace>
          <inkml:trace contextRef="#ctx0" brushRef="#br0" timeOffset="83372.9361">-1327 6053 1482 0,'0'0'586'15,"0"0"-36"-15,0 0-66 0,0 0-29 0,0 0-104 16,0 0-108-16,0 0-56 0,0 0-123 0,0 0-125 15,22-25-272-15,-22 25-389 0,15-16 8 16,-7 6 46-16,-1-5 79 0,5 0 70 0,-1-4 42 16</inkml:trace>
          <inkml:trace contextRef="#ctx0" brushRef="#br0" timeOffset="82681.0794">-799 6177 1732 0,'0'0'571'15,"-31"3"-33"-15,31-3-47 0,-34 0-38 0,16 1-51 16,-5-1-41-16,-3-1-33 16,3-1-16-16,-3 1-87 0,-1-1-76 0,5-2-85 15,-5-1-113-15,4 0-84 0,5-7-284 0,-5 9-474 16,4-2 128-16,4-2 46 0,-8-2 47 16,8 0 68-16,-4 0 60 0,1-2 91 0</inkml:trace>
          <inkml:trace contextRef="#ctx0" brushRef="#br0" timeOffset="83052.9931">-1135 5398 1026 0,'0'0'456'0,"0"0"-37"15,0 0-24-15,4-14 9 0,-4 14-35 16,0 0 2-16,0 0-33 0,0 0-13 0,0 0-5 16,0 0-52-16,0-17-7 0,0 17 8 0,0 0-36 15,0 0-10-15,0 0-29 0,0 0-36 16,0 0-3-16,0 0-20 0,0 0-17 15,0 0-33-15,0 0 9 0,0 0-12 0,0 0 13 16,0 0-21-16,0 0 8 0,7 46-51 16,-7-46-70-16,4 22-55 0,-4-10-73 0,0-12-68 15,0 25-229-15,-4-12-483 0,4-13 54 16,-4 28 87-16,-3-17 104 0,3 1 34 0,-3 2 69 16,7-3 70-16,-8 3 17 0</inkml:trace>
          <inkml:trace contextRef="#ctx0" brushRef="#br0" timeOffset="83621.049">-366 4513 1420 0,'-22'3'527'0,"22"-3"-22"16,-34 20-22-16,7-3-53 0,1 7-25 16,-16 12-47-16,1 7-53 0,-1 3-11 0,1-1-53 15,-1 7-54-15,5 3-75 0,-16 10-71 0,15-12-54 16,1 3-184-16,-5-4-266 0,16 0-400 15,-5 1 73-15,5-6 86 0,3-7 61 0,1-4 88 16,3 0 45-16,-4-1 83 0</inkml:trace>
          <inkml:trace contextRef="#ctx0" brushRef="#br0" timeOffset="81480.431">-271 5470 1023 0,'-4'-16'400'0,"0"0"-6"0,0 4-23 15,4 12-18-15,-4-22-15 0,4 22-15 16,0-18 25-16,0 18 0 0,-3-14-13 0,3 14-5 15,-4-13 6-15,4 13-34 0,0 0-13 0,-4-17-28 16,4 17-11-16,0 0-44 0,0 0-4 16,0 0-31-16,0 0 11 0,0 0-8 0,0 0-36 15,0 0-4-15,0 0-6 0,0 0-36 0,0 0 20 16,8 56-25-16,-5-41 8 16,-3 1-28-16,4 2-8 0,0-2-11 0,0 1 11 15,0 0-21-15,-4 0 1 0,0-2-14 0,0 1-7 16,0-1-7-16,0-15 1 0,-4 27 24 15,4-16 15-15,-8 1-45 0,8-12-6 0,-7 22 0 16,-1-15 0-16,-3 2 0 0,11-9 0 16,-15 6 0-16,15-6 0 0,-19 2 0 15,19-2 0-15,-23-5-18 0,12-4 2 0,0 1 9 0,-1-2 4 16,1 2 3-16,3-3-33 16,-3 1 20-16,11 10 0 0,-19-15 0 0,15 10-12 0,4 5-3 15,-11-12-13-15,11 12 20 0,0 0 3 16,0 0-5-16,0 0 26 0,0 0-29 15,0 0-2-15,0 0 5 0,-4 32 10 0,4-32 13 16,0 21-2-16,0-21-24 0,0 23 41 0,0-9-7 16,-3-1 0-16,-5-1-8 0,1 2 15 15,-5-1 13-15,-3-1-28 0,-4 0 33 0,0 0-43 16,-7-2-8-16,0-3-35 0,-1 1-42 16,5-1-72-16,-9-4-50 0,9 0-52 0,-1-3-71 15,4-2-198-15,-3-2-468 0,3-3 126 0,0-1 50 16,8-1 39-16,-1-3 121 15,1 1 53-15,7-4 154 0,1 1-37 0,-1-3 58 16</inkml:trace>
          <inkml:trace contextRef="#ctx0" brushRef="#br0" timeOffset="81692.889">-113 4909 1620 0,'-15'-11'478'0,"-4"2"-65"0,4-1-29 15,0 3-47-15,0 4-73 0,0-2-116 16,0 5-101-16,15 0-242 0,-42 5-529 0,19 2 48 16,-3 1 82-16,-4 4 46 0,0 0 70 0,-8 8 30 15</inkml:trace>
          <inkml:trace contextRef="#ctx0" brushRef="#br0" timeOffset="88212.2602">-4095 5720 1543 0,'-15'-30'479'0,"15"30"-34"0,0-20-23 16,0 20-20-16,0-31-46 0,3 9-8 0,1 0-43 15,4-1-11-15,-1-1-23 0,1-1-30 0,-1 1-39 16,5 0-2-16,-1 3-36 0,0 2 18 15,4 4-21-15,0-1-49 0,0 3-7 0,-3 3 8 16,7 1-44-16,-4 4 21 0,0 4-21 0,-15 1 5 16,34 8-25-16,-19-1-3 0,7 3 15 15,-10 3-17-15,7 3 9 0,-4 0-32 0,0-1 20 16,0 3-13-16,-8-2-13 0,5 1 24 16,-1-2-34-16,-7-1 10 0,3 0-2 0,1 0 10 15,-8-5 5-15,0-9-7 0,0 17 32 0,0-17-19 16,-15 13-6-16,15-13 3 15,-12 9-3-15,12-9-23 0,-22 2 18 0,7-2 3 16,15 0-11-16,-30-8-18 0,11-3-17 0,7 0 38 16,-10-8 0-16,7 2-11 0,0 2 1 15,-4 0 10-15,11 1-13 0,-7 0 8 0,4 4-16 16,3 1 14-16,1 1-14 0,7 8-5 0,-15-17-20 16,15 17 26-16,-8-5-6 0,8 5 3 15,0 0-3-15,0 0-15 0,0 0 31 0,0 0-16 16,0 0-2-16,-4 34-6 0,4-34-4 15,-3 19 5-15,3-19 17 0,-4 18-2 0,0-8 5 16,-7-1-7-16,3 0 20 0,-3-1 7 0,0-1-4 16,-8-2 15-16,4 0-29 15,-4-2 1-15,-8 1 7 0,5-4-4 0,-5 0-29 16,-3-2-21-16,4-2-68 0,-4-2-62 0,-4-1-59 16,11 2-100-16,-3-2-294 0,3 0-381 15,4-3 61-15,-3 0 115 0,6 0 75 0,-2-1 109 16,10-2 44-16,4 1 59 0,-3 0 120 0</inkml:trace>
          <inkml:trace contextRef="#ctx0" brushRef="#br0" timeOffset="88380.8205">-4050 4938 1525 0,'0'0'497'16,"11"-13"-55"-16,-11 13-40 0,0-12-84 15,0 12-21-15,0 0-116 0,8-14-158 0,-8 14-363 16,0 0-418-16,0 0 95 0,0 0 77 0,-42 21 41 16,27-7 7-16</inkml:trace>
          <inkml:trace contextRef="#ctx0" brushRef="#br0" timeOffset="89175.6248">-4537 5325 1382 0,'0'0'476'0,"0"0"-31"0,0 0-15 16,0 0-48-16,15 23-11 0,-7-15-10 0,0 0-3 15,10 2-48-15,-3 0-24 0,1 2-22 16,2 2-26-16,-6-2-10 0,7 1-26 0,-8 0-29 16,0-1-21-16,-3 0-21 0,3 0 15 15,-3-2-16-15,-8 0-32 0,0-10 4 0,11 19 3 16,-11-19-31-16,-4 15 11 0,4-15-11 0,0 0-10 15,-19 13-31-15,19-13 5 0,-15 4-9 16,15-4 4-16,-22-4 0 0,22 4-15 0,-19-10 18 16,4 4-16-16,0-6 11 0,3 0-10 15,1-2-16-15,0 1-3 0,3 2 16 16,-7 1 5-16,11 1 3 0,4 9-26 0,-11-18 8 16,3 11-44-16,8 7 46 0,-11-9-15 0,11 9-8 15,0 0 13-15,0 0 5 0,0 0 0 16,0 0-5-16,0 0-20 0,0 0 10 0,0 0-3 15,0 0 13-15,0 0 2 0,0 0 6 16,19 38-11-16,-19-38-4 0,-8 19-11 0,8-19 25 16,-11 18-1-16,4-7-14 0,-1-3-7 0,0 2-8 15,-3-3-8-15,-4 1 8 0,8-1-13 16,7-7-5-16,-23 9 0 0,15-5 5 0,8-4 3 16,-19 1-5-16,19-1 4 0,-15-1-7 15,15 1 34-15,-18-13-27 0,2 5 11 16,9-2 23-16,-1-2 13 0,1-3-13 0,-4-1 15 15,-5 1 14-15,13 0 14 0,-9 0-7 0,5 3 28 16,-5 0 18-16,5 2-3 0,3-2-33 16,4 12 13-16,-19-16-33 0,16 8 7 0,3 8-5 15,-16-8 13-15,16 8-13 0,-18-2-5 16,18 2 8-16,0 0-5 0,-31 14-21 0,24-6-10 16,3 2-24-16,-3 4 4 0,-1 2-13 0,4 0-1 15,4 1 24-15,0 1-3 0,0 3-13 16,0-1-5-16,4 2 16 0,0 1-13 15,-4-6 4-15,0 2 1 0,4-2 3 0,-4 0 9 16,0-2 6-16,-4 1 30 0,-4-3 19 16,-3-3 25-16,-4-1 43 0,4-3 26 0,-12 1 8 15,4-4-20-15,-4-1 50 0,5-2 19 16,-13-2-190-16,13-2 0 0,-5-3 0 0,-3-4 0 16,3 0 0-16,-3-6 0 0,7 0 0 0,-8-4 0 15,16 2 0-15,-4-6 0 0,0 2 0 16,7 4 0-16,4-4 0 0,1 0 0 0,6-3 0 15,1 4 0-15,4-4 0 0,7 0 0 0,4 2 0 16,3-2 0-16,12 3 0 16,4 1 0-16,3 5 0 0,20-5-507 0,-12 5-666 0,-8 2 98 15,1 2 154-15,-4-1 74 0,-5-1 97 16,1 3 81-16,-7 0 22 0,-5 0 109 16,-6 2 6-16,-1 0 99 0</inkml:trace>
          <inkml:trace contextRef="#ctx0" brushRef="#br0" timeOffset="89352.9699">-4801 4855 1517 0,'0'0'661'0,"0"0"-32"0,-11-8-86 16,11 8-28-16,0 0-75 0,0 0-46 16,-11-8-102-16,11 8-115 0,0 0-98 15,0 0-69-15,0 0-176 0,0 0-295 0,0 0-381 16,0 0 51-16,0 0 113 0,0 0 27 0,0 0 165 15,-12 26-26-15,12-26 128 0</inkml:trace>
        </inkml:traceGroup>
        <inkml:traceGroup>
          <inkml:annotationXML>
            <emma:emma xmlns:emma="http://www.w3.org/2003/04/emma" version="1.0">
              <emma:interpretation id="{C9B690B9-FF29-4D42-9C53-CE764464846C}" emma:medium="tactile" emma:mode="ink">
                <msink:context xmlns:msink="http://schemas.microsoft.com/ink/2010/main" type="inkWord" rotatedBoundingBox="21698,7726 24173,7899 24127,8557 21652,8384"/>
              </emma:interpretation>
              <emma:one-of disjunction-type="recognition" id="oneOf5">
                <emma:interpretation id="interp25" emma:lang="en-US" emma:confidence="0.5">
                  <emma:literal>Elusive</emma:literal>
                </emma:interpretation>
                <emma:interpretation id="interp26" emma:lang="en-US" emma:confidence="0">
                  <emma:literal>talusive</emma:literal>
                </emma:interpretation>
                <emma:interpretation id="interp27" emma:lang="en-US" emma:confidence="0">
                  <emma:literal>Ealusive</emma:literal>
                </emma:interpretation>
                <emma:interpretation id="interp28" emma:lang="en-US" emma:confidence="0">
                  <emma:literal>txlusive</emma:literal>
                </emma:interpretation>
                <emma:interpretation id="interp29" emma:lang="en-US" emma:confidence="0">
                  <emma:literal>Exlusive</emma:literal>
                </emma:interpretation>
              </emma:one-of>
            </emma:emma>
          </inkml:annotationXML>
          <inkml:trace contextRef="#ctx0" brushRef="#br0" timeOffset="114092.4066">3183 5159 1069 0,'0'0'425'0,"15"-5"-33"16,-15 5-39-16,11-4 11 0,-11 4-19 15,15-6 14-15,-15 6-24 0,0 0-13 0,12-7-7 16,-12 7-20-16,0 0-16 0,0 0-39 0,0 0-20 16,0 0-30-16,0 0-14 0,0 0 19 15,-31-13-57-15,31 13 0 0,-18-5 3 0,18 5-33 16,-23-5-16-16,23 5 8 0,-15-7-24 16,15 7-6-16,-19-4-19 0,19 4 36 15,-15-3-10-15,15 3-19 0,-11-4 6 0,11 4-20 16,0 0-6-16,-19-8-15 0,19 8-40 15,0 0 27-15,-12-3-3 0,12 3 16 0,0 0-10 16,0 0-26-16,0 0 31 0,0 0-13 0,-15 18-5 16,15-18 11-16,-3 19-22 0,3-19 14 15,0 28 5-15,0-13 5 0,0 3-26 0,0 2 28 16,0 4 16-16,0 0-24 0,3 0-1 0,-3 1 4 16,4 0-23-16,0 2 10 0,-4-1 14 15,4-1-1-15,-4 0-18 0,7-2 8 0,-7 1-15 16,4-2 20-16,4-2-25 0,-1-1 17 15,-3-2 0-15,3 0-4 0,5-3 22 16,-5-3-2-16,8 1-16 0,-3-2 6 0,3-1 10 16,7-1 2-16,-3-3-5 0,4 2 8 0,3-2-13 15,-3-2 0-15,3 3-35 0,-3-5-19 16,0 2-30-16,-5 1-52 0,5-2-20 0,-8 1-51 16,0-1-49-16,0-1-87 0,-15-1-194 15,19 0-402-15,-19 0 86 0,0 0 91 0,0 0 78 16,0 0 29-16,0 0 105 0,0 0 46 0,0 0 66 15</inkml:trace>
          <inkml:trace contextRef="#ctx0" brushRef="#br0" timeOffset="114309.2668">3055 5469 1284 0,'0'0'497'0,"-12"-11"-29"15,12 11-9-15,0 0-68 0,-3-11-50 16,3 11-16-16,0 0-44 0,0 0-4 0,0 0-39 15,0 0-18-15,26-11-28 0,-11 11-31 16,-15 0-33-16,30-3-18 0,-11 3-41 0,4 0-38 16,-1-4-39-16,1 3-40 0,3-1-16 0,-3 2-18 15,3 0-72-15,-3 2-102 0,0-1-153 16,-1 3-392-16,-3-4 25 0,0 3 85 16,-4 1 102-16,0 0 34 0,0-3 68 0,0 2 45 15</inkml:trace>
          <inkml:trace contextRef="#ctx0" brushRef="#br0" timeOffset="114815.5844">3541 5392 1461 0,'0'0'543'0,"0"0"-57"0,0 0-43 15,0 0-31-15,0 0-25 0,0 0-9 0,0 0-19 16,0 0-14-16,30 24-9 0,-15-11-39 16,-3 2-3-16,3-1-79 0,0 0 33 0,0 2-69 15,-4 0 11-15,4-3 7 0,0 4-33 16,-3-5-29-16,-1 2-17 0,-3-4-54 0,3-1-72 15,-4 1-38-15,1-2-48 0,-1-1-34 16,-7-7-16-16,16 10-30 0,-16-10-48 0,3 6-86 16,-3-6-117-16,0 0-40 0,0 0 42 0,0 0 21 15,0 0 57-15,0 0 38 0,0 0 79 16,0-40 92-16,0 40 103 0,0-23 94 16,0 23 57-16,0-23 43 0,0 23 34 0,0-21 53 15,0 21-2-15,0-19 20 0,0 19 5 0,-3-14-15 16,3 14-18-16,0 0-7 0,0 0 2 15,-12-7-18-15,12 7 20 0,0 0-30 0,0 0-3 16,-34 24-12-16,23-14-14 0,0-1-25 16,-4 3-15-16,0 1-49 0,-1-1-43 0,5 0-65 15,0 2-92-15,-4-3-56 0,7 0-61 0,8-11-220 16,-7 15-572-16,7-15 50 16,-4 13 86-16,4-13 123 0,0 0 41 0,0 0 72 15,0 0 59-15,15 12 64 0</inkml:trace>
          <inkml:trace contextRef="#ctx0" brushRef="#br0" timeOffset="115105.4321">3854 5077 1484 0,'0'0'676'16,"4"-20"-29"-16,-4 20-65 0,0-13-60 0,0 13-15 15,0 0-60-15,0 0 24 0,0 0-69 16,0 0-33-16,0 0 20 0,0 0-56 15,19 34-26-15,-12-16 8 0,-3 7-59 0,0 0-3 0,0 0-22 16,-1 7-231-16,-3 2 0 0,4 0 0 16,0 1 0-16,-4 1 0 0,4-2 0 15,-4 0 0-15,3 0 0 0,-3-8 0 0,4 1 0 16,-4-1 0-16,0-4 0 0,4 1 0 0,0-6 0 16,-4 0 0-16,4-2-54 0,-1-1-392 15,-3-14-232-15,8 17-415 0,-4-11 85 0,-4-6 76 16,11 10 126-16,-11-10 56 0,0 0 81 0,0 0 30 15,0 0 93-15,0 0 73 0</inkml:trace>
          <inkml:trace contextRef="#ctx0" brushRef="#br0" timeOffset="115606.0448">4012 5488 1661 0,'0'-18'588'16,"0"18"-22"-16,0 0-26 0,0-16-41 0,0 16-58 16,0 0-50-16,0 0-20 0,0 0-2 15,0 0-62-15,0 0 3 0,0 0-44 0,8 45-15 16,-4-30-10-16,0 0-44 0,-1 1-28 0,1 2 23 15,4-1-34-15,-1-2-7 0,1 0-71 16,-1 1 30-16,1-4-36 0,3-1 8 0,0 1-51 16,5-3-8-16,-5-1-13 0,0-3 23 0,4-2-5 15,-15-3-51-15,23 2 0 16,-23-2 10-16,19-6 21 0,-8-1-13 0,-3-5 23 16,-1-3-16-16,1-4-2 0,-5-1-10 15,5 0 15-15,-4 1 29 0,0-1-42 0,-4 1 57 16,3 4-31-16,-3 0-18 0,0-1 0 0,0 16 0 15,0-22 0-15,0 22 0 0,0-19 0 16,0 19 0-16,-3-16 0 0,3 16 0 0,0 0 0 16,0 0 0-16,0 0 0 0,0 0 0 0,0 0 0 15,0 0 0-15,0 0 0 0,0 0 0 16,0 0 0-16,0 0 0 0,0 0 0 0,0 0 0 16,0 0 0-16,0 0 0 0,0 0 0 0,0 0 0 15,0 0 0-15,0 0 0 0,7 49 0 16,-7-49 0-16,0 0 0 0,0 0 0 0,0 14 0 15,0-14 0-15,0 0 0 0,4 13 0 16,-4-13 0-16,7 10 0 0,-7-10 0 16,8 10 0-16,-8-10 0 0,7 12 0 0,-7-12 0 15,8 12 0-15,-8-12 0 0,8 12 0 16,-8-12 0-16,3 12 0 0,-3-12 0 0,0 0 0 16,8 12 0-16,-8-12-244 0,0 0-50 0,7 10-72 15,-7-10-133-15,0 0-174 0,0 0-344 16,8 11 63-16,-8-11 145 0,11 5 43 0,-11-5 63 15,12 4 83-15,-12-4 57 0,0 0 120 0</inkml:trace>
          <inkml:trace contextRef="#ctx0" brushRef="#br0" timeOffset="115996.0868">4646 5381 1295 0,'0'-12'588'16,"0"12"-60"-16,0 0-14 0,-8-19-33 15,8 19-10-15,-18-12-15 0,6 8-26 0,1-2-20 16,-4 1 2-16,0 1-64 0,-4-2 5 16,8 3-61-16,11 3-46 0,-31-6-13 0,24 5 2 15,7 1-43-15,0 0-26 0,-30 3-17 0,18 1 15 16,12-4-47-16,-7 12-17 16,7-12-89-16,-4 16-11 0,4-16 0 0,8 22 0 15,-5-8 0-15,9 1 0 0,3 0 0 0,0 4 0 16,4 2 0-16,-4-3 0 0,4 0 0 15,0 1 0-15,-1-1 0 0,-2-1 0 0,-5-3 0 16,0 1 0-16,4-3 0 0,-7 0 0 0,-1-1 0 16,-3-2 0-16,-4-9 0 0,0 17 0 15,0-17 0-15,-7 17 0 0,-5-10 0 0,-3-2 0 16,4 2 0-16,-8-3 0 0,4 0 0 16,0-1 0-16,-4 1 0 0,8-1 0 0,-8-1 0 15,19-2-18-15,-27 0-210 0,27 0-54 0,-22 0-38 16,22 0-143-16,-12-4-159 15,12 4-410-15,0 0 72 0,-11-12 75 0,11 12 145 0,0 0 100 16,0 0 13-16,0 0 41 0,23-33 69 16</inkml:trace>
          <inkml:trace contextRef="#ctx0" brushRef="#br0" timeOffset="116199.9696">4718 5454 1351 0,'11'-9'548'0,"0"5"-36"0,-11 4-39 15,12-3 24-15,-12 3-47 0,0 0 21 0,0 0-18 16,26 10-40-16,-18-4-37 0,-8-6 13 15,11 18-59-15,-7-8 23 0,3 3-69 0,1-2-7 16,-5 4-19-16,1-1-12 0,-4 1-33 0,4-2-16 16,0 3-97-16,-4-16-100 0,0 26 0 15,4-15 0-15,-4-11 0 0,-4 20 0 16,4-20-108-16,-4 22-289 0,4-22-744 0,-4 13 73 16,4-13 103-16,-7 9 144 0,7-9 30 15,0 0 69-15,0 0 64 0,0 0 69 0,0 0 98 16</inkml:trace>
          <inkml:trace contextRef="#ctx0" brushRef="#br0" timeOffset="116345.5622">4887 5215 1302 0,'4'-12'484'0,"-4"12"-23"0,8-20-29 0,-8 20-83 16,3-12-45-16,-3 12-94 0,0 0-74 0,4-10-70 15,-4 10-86-15,0 0-187 0,0 0-96 16,0 0-403-16,0 0 79 0,0 0 13 0,4 44 89 15,-4-32 41-15</inkml:trace>
          <inkml:trace contextRef="#ctx0" brushRef="#br0" timeOffset="116969.0074">4921 5364 1246 0,'4'14'425'0,"-4"-14"-18"0,4 11-8 0,-4-11-22 16,7 14-37-16,-3-6-2 0,-4-8-26 0,8 22 21 15,-1-10-77-15,-3 3 0 0,4 0-16 16,-5 4-22-16,5 0-16 0,-1-1-35 15,-3 2-16-15,0-1-9 0,3 1-3 0,-3 0-6 16,0-1-15-16,4-4-8 0,-5 1-33 16,1-3 20-16,0 0-7 0,0-2 17 0,-4-11-2 15,7 17 10-15,-7-17-7 0,8 10-1 16,-8-10 50-16,0 0-63 0,0 0 24 0,15 0 13 16,-15 0-19-16,0 0-12 0,15-22-8 0,-8 8 0 15,1-3 18-15,-4-1-48 0,3-6-54 16,1-3-8-16,3 0 0 0,-3 0 0 0,-1 5 0 15,1 0 0-15,-1 3 0 0,-3 4 0 16,0 3 0-16,3 1-54 0,-7 11-156 16,12-11-44-16,-12 11-27 0,0 0-34 0,0 0-92 15,0 0-133-15,0 0-54 0,15 27-340 0,-15-27 112 16,7 17 49-16,-7-8 51 0,0-9 131 16,8 17 10-16,3-10 95 0,-11-7 486 0,4 10 128 15,-4-10 12-15,8 8 47 0,-8-8 41 16,0 0-5-16,0 0-6 0,0 0 19 0,22-3-16 15,-22 3 15-15,0 0-50 0,23-14 40 0,-12 9-56 16,0-2 23-16,-11 7 23 0,15-11-26 16,-3 4 8-16,-12 7 24 0,11-12-4 15,-11 12 14-15,11-12 9 0,-11 12-2 0,4-10-13 0,-4 10 1 16,0 0-9-16,0-15-20 16,0 15-2-16,0 0-8 0,0 0-36 0,0 0-13 15,0 0-10-15,-30 3-10 0,30-3 5 0,-11 13-11 16,3-2-12-16,1 0 13 0,3 1-19 15,-4 2-1-15,5 0 6 0,3 1-17 0,0-15 13 16,-4 31-18-16,8-18 7 0,-1 2-7 16,1 0 13-16,0-3-34 0,3 0-2 0,5 0 10 15,-5-2-41-15,5 0-16 0,-1-2-4 0,0-3-93 16,1 2-35-16,3 1-72 0,0-6-74 16,-4 2-83-16,-11-4-327 0,26 3-350 15,-14-1 91-15,-12-2 116 0,26 0 56 0,-26 0 154 16,15 0-26-16,-15 0 49 0,19-2 112 15,-19 2 44-15</inkml:trace>
        </inkml:traceGroup>
        <inkml:traceGroup>
          <inkml:annotationXML>
            <emma:emma xmlns:emma="http://www.w3.org/2003/04/emma" version="1.0">
              <emma:interpretation id="{154E57EE-11FC-4173-BB01-C28D21D30687}" emma:medium="tactile" emma:mode="ink">
                <msink:context xmlns:msink="http://schemas.microsoft.com/ink/2010/main" type="inkWord" rotatedBoundingBox="24811,7825 26026,7828 26024,8583 24809,8580"/>
              </emma:interpretation>
              <emma:one-of disjunction-type="recognition" id="oneOf6">
                <emma:interpretation id="interp30" emma:lang="en-US" emma:confidence="1">
                  <emma:literal>OR</emma:literal>
                </emma:interpretation>
                <emma:interpretation id="interp31" emma:lang="en-US" emma:confidence="0">
                  <emma:literal>oR</emma:literal>
                </emma:interpretation>
                <emma:interpretation id="interp32" emma:lang="en-US" emma:confidence="0">
                  <emma:literal>Or</emma:literal>
                </emma:interpretation>
                <emma:interpretation id="interp33" emma:lang="en-US" emma:confidence="0">
                  <emma:literal>Of</emma:literal>
                </emma:interpretation>
                <emma:interpretation id="interp34" emma:lang="en-US" emma:confidence="0">
                  <emma:literal>ORS</emma:literal>
                </emma:interpretation>
              </emma:one-of>
            </emma:emma>
          </inkml:annotationXML>
          <inkml:trace contextRef="#ctx0" brushRef="#br0" timeOffset="117732.0108">6320 5134 1062 0,'-22'19'453'0,"7"3"-28"15,0 0-44-15,3 0-23 0,1 3-38 0,3 3-20 0,1 3-31 16,-1 1-18-16,8-1-39 0,0-3-20 16,0 3-15-16,8-1-34 0,3-3 34 15,-3 0-42-15,7-1-14 0,0-8 17 0,4 2-33 16,3-6-11-16,1 0-4 0,3-5 0 0,1-2 4 16,-5-4 6-16,5-3 18 0,-5-1 23 15,1-6-3-15,3-4 5 0,-3-5 16 0,-4-6-21 16,-4-7-7-16,4-6-1 0,-8-4 3 0,-7 4-10 15,-4-1-10-15,0-1-6 0,-8-3 9 16,-7 0-32-16,0 2-2 0,-4 4-31 16,-7 3 13-16,0 5-8 0,-5 4 3 0,5 7-8 15,-4 3-10-15,3 6-28 0,1 6-31 16,-8 8-38-16,4 3 7 0,4 4-68 0,-1 6-68 16,1 4-25-16,11 2-23 0,3 0-40 0,1 2 17 15,11 1-169-15,4-5-187 0,3 4-310 16,5 0 80-16,-1-4 77 0,8 2 79 0,0-5 77 15,3-2 84-15,9-1 13 0,-5-2 28 16</inkml:trace>
          <inkml:trace contextRef="#ctx0" brushRef="#br0" timeOffset="118475.5516">6796 5234 1592 0,'0'-24'606'0,"0"24"1"0,-4-17-57 15,4 17-48-15,0-13-41 0,0 13-70 0,0 0-48 16,0 0 5-16,0 0-48 0,0 0-44 16,0 0-10-16,0 0-24 0,-4 64-27 0,4-39-47 15,0 4 21-15,4 5-31 0,-4 0-27 0,0 1 4 16,0-1-56-16,4 0-39 0,-1-2-51 16,-3 1-40-16,4-7-21 0,0-1-57 15,-4-3-30-15,4-3-39 0,-4-3-48 0,0-2-72 16,3-2-112-16,-3-12-70 0,0 15 39 15,0-15-205-15,0 0-59 0,0 0 3 0,0 0 76 16,0 0 83-16,0 0 40 0,0 0 54 16,-7-64 571-16,-1 35 176 0,5-2 65 0,-1-2 30 15,4-2 59-15,0-1-7 0,4 1 4 0,-1 1-17 16,1 0 7-16,4-2 3 0,-1 4-38 16,4 2-14-16,8-4-37 0,-4 9-47 0,4 1 28 15,0 4-48-15,0 6 15 0,0 6-26 0,-4 3-7 16,4 3-28-16,0 5-21 0,-1 6 3 15,-2 3-54-15,-1 3 13 0,-4 2-11 0,-3 2-12 16,-1 1-13-16,-7 0-10 0,0 2 20 16,-7 0-33-16,3 0-13 0,-4-2 20 15,-3-1-40-15,0-2 10 0,-1-2 2 0,1 0-33 16,0-3 21-16,3-3 38 0,-3-1 16 16,11-8-103-16,-15 8 0 0,15-8 0 0,-12 7 0 15,12-7 0-15,0 0 0 0,0 0 0 0,0 0 0 16,0 0 0-16,0 0 0 0,0 0 0 15,0 0 0-15,0 0 0 0,0 0 0 0,38 7 0 16,-23 0 0-16,0 4 0 0,4 0 0 0,0 0 0 16,0 6 0-16,0-1 0 15,0 2 0-15,3 1 0 0,-3 3 0 0,0-4 0 0,0 2 0 16,0 1 0-16,-1-3 0 0,1 1 0 16,-4-1 0-16,-3 0 0 0,3-5 0 15,-4 0 0-15,-3-2 0 0,3-1 0 0,-4 2 0 16,1-4 0-16,0 0 0 0,-8-8 0 15,11 14 0-15,-7-8 0 0,-4-6 0 0,7 11 0 16,-7-11 0-16,8 8 0 0,-8-8 0 0,11 7 0 16,-11-7 0-16,0 0 0 0,0 0 0 15,11 8 0-15,-11-8 0 0,0 0 0 0,0 0 0 16,0 0 0-16,0 0 0 0,0 0 0 0,0 0 0 16,0 0 0-16,0 0-93 0,0 0-493 15,0 0-548-15,0 0 64 0,0 0 103 0,0 0 112 16,0 0 89-16,-30 10 34 0,30-10 90 15,-22 2 84-15,10-2 41 0</inkml:trace>
        </inkml:traceGroup>
      </inkml:traceGroup>
    </inkml:traceGroup>
    <inkml:traceGroup>
      <inkml:annotationXML>
        <emma:emma xmlns:emma="http://www.w3.org/2003/04/emma" version="1.0">
          <emma:interpretation id="{AEEB7E95-7336-4C4F-9F4F-CD8015F2CECC}" emma:medium="tactile" emma:mode="ink">
            <msink:context xmlns:msink="http://schemas.microsoft.com/ink/2010/main" type="paragraph" rotatedBoundingBox="16294,10263 23735,10096 23761,11236 16319,1140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61AA5F0-618E-4316-A693-27D71FF1027A}" emma:medium="tactile" emma:mode="ink">
              <msink:context xmlns:msink="http://schemas.microsoft.com/ink/2010/main" type="line" rotatedBoundingBox="16294,10263 23735,10096 23761,11236 16319,11404"/>
            </emma:interpretation>
          </emma:emma>
        </inkml:annotationXML>
        <inkml:traceGroup>
          <inkml:annotationXML>
            <emma:emma xmlns:emma="http://www.w3.org/2003/04/emma" version="1.0">
              <emma:interpretation id="{B1FF4EBC-FBA3-408B-A90E-91002B414C3F}" emma:medium="tactile" emma:mode="ink">
                <msink:context xmlns:msink="http://schemas.microsoft.com/ink/2010/main" type="inkWord" rotatedBoundingBox="16294,10263 18196,10220 18222,11361 16319,11404"/>
              </emma:interpretation>
              <emma:one-of disjunction-type="recognition" id="oneOf7">
                <emma:interpretation id="interp35" emma:lang="en-US" emma:confidence="0.5">
                  <emma:literal>Vii</emma:literal>
                </emma:interpretation>
                <emma:interpretation id="interp36" emma:lang="en-US" emma:confidence="0">
                  <emma:literal>ii</emma:literal>
                </emma:interpretation>
                <emma:interpretation id="interp37" emma:lang="en-US" emma:confidence="0">
                  <emma:literal>Lii</emma:literal>
                </emma:interpretation>
                <emma:interpretation id="interp38" emma:lang="en-US" emma:confidence="0">
                  <emma:literal>Iii</emma:literal>
                </emma:interpretation>
                <emma:interpretation id="interp39" emma:lang="en-US" emma:confidence="0">
                  <emma:literal>Oi</emma:literal>
                </emma:interpretation>
              </emma:one-of>
            </emma:emma>
          </inkml:annotationXML>
          <inkml:trace contextRef="#ctx0" brushRef="#br0" timeOffset="99550.0982">-502 7496 1717 0,'12'-7'635'0,"-12"7"-100"0,0 0-18 15,0 0-74-15,0 0-8 0,7-5-51 0,-7 5-39 0,0 0-37 16,0 0-29-16,0 0-62 0,0 0-91 16,0 0-78-16,0 0-86 0,0 0-83 15,0 0-188-15,0 0-623 0,0 0 44 0,0 0 145 16,-30 28 34-16,19-21 54 0,-4 3 64 0,0 1 61 16</inkml:trace>
          <inkml:trace contextRef="#ctx0" brushRef="#br0" timeOffset="99260.2323">-475 7889 1622 0,'-8'-12'523'0,"8"12"-65"0,0 0-56 0,0 0-11 15,0 0-48-15,0 0 10 0,0 0-63 16,0 0-16-16,0 0-13 0,0 0-34 16,0 0-1-16,4 58-24 0,0-43-20 0,0 2 12 15,-1-2-23-15,1 1-19 0,0-1-19 16,0-2-10-16,-1 0 0 0,-3 1-11 0,4-2-20 15,-4-12-12-15,8 24 12 0,-4-16 0 16,-4-8-15-16,3 15-29 0,-3-15 9 0,4 14 22 16,-4-14-23-16,4 12-35 0,-4-12 33 0,0 0-6 15,4 13 29-15,-4-13-51 0,0 0 30 16,0 0-38-16,0 0 33 0,-12 19-25 0,12-19-1 16,-11 6-2-16,11-6 21 0,-15 9 2 0,15-9-23 15,-19 7-15-15,8-6 25 0,-4 2-2 16,15-3-24-16,-27 2 4 0,8 0 9 15,1-2 3-15,-1-2 13 0,0 2-39 0,0-5 29 16,-4 2-13-16,1-2-3 0,-1-2-7 16,4 0-3-16,0-1 0 0,1-3 0 0,-1-1 0 15,0 2 0-15,4-1 0 0,0-3 0 0,0 3 0 16,3-3 0-16,1 4 0 0,3-2 0 16,5-1 0-16,-5 3 0 0,8 10 0 0,-4-21 0 15,4 21 0-15,0 0 0 0,8-23 0 0,-8 23 0 16,15-12 0-16,-7 9 0 0,-8 3 0 15,18-4 0-15,-18 4 0 0,23 4 0 0,-23-4 0 16,23 6 0-16,-12-1 0 0,0 0 0 16,-3 4 0-16,-1 1 0 0,1-2 0 0,-4 4 0 15,-4-12 0-15,3 20 0 0,-3-20 0 16,-3 22 0-16,-1-10 0 0,-7-2 0 0,3 0 0 16,-7 2 0-16,0-2 0 0,-4-3 0 15,4-1 0-15,-8 2 0 0,8-5-18 0,-7 0-118 16,3-1-48-16,0-2-47 0,0-2-66 15,0 0-235-15,0-1-512 0,4 2 76 0,0-2 72 16,15 3 141-16,-22-12 38 0,10 5 77 0,5-2 72 16,-1-1 31-16,8 10 66 0</inkml:trace>
          <inkml:trace contextRef="#ctx0" brushRef="#br0" timeOffset="99733.9884">-916 7647 1858 0,'-31'-1'604'16,"5"-2"-61"-16,0 1-57 0,7 0-48 0,0 1-52 16,4-2-35-16,0 0-123 0,-4 2-65 15,19 1-109-15,-23-3-166 0,23 3-252 0,-19 0-527 16,19 0 111-16,-18 7 73 0,18-7 26 15,-8 12 77-15,4-2 72 0,-3 5 112 0</inkml:trace>
          <inkml:trace contextRef="#ctx0" brushRef="#br0" timeOffset="100972.5267">-1120 7960 1873 0,'0'0'545'0,"0"0"-71"0,0 0-39 0,0 0-64 16,0 0-25-16,0 0 10 0,0 0-59 16,0 0-26-16,0 0-31 0,0 0-22 0,0 0-23 15,11 41-25-15,-11-41-8 0,8 18-24 0,-1-8-2 16,1 0-18-16,-4 1-5 15,3-1-14-15,-7-10-6 0,12 15-6 0,-9-7-41 16,-3-8 13-16,4 14 2 0,-4-14 26 0,4 11 41 16,-4-11-54-16,0 0-5 0,0 0 11 15,-8 19-4-15,8-19 22 0,-15 9-11 0,4-6-3 16,11-3 8-16,-19 3-25 0,4 0 17 0,-4-2 21 16,19-1-28-16,-30 3-15 0,15-3-44 15,-4 0-18-15,0 2 0 0,4-2 0 0,-4 1 0 16,4-1 0-16,-4 2 0 0,4-2 0 0,15 0 0 15,-34 2 0-15,19 0 0 0,0-2 0 16,15 0 0-16,-30 2 0 0,15-4 0 0,15 2 0 16,-27 0 0-16,27 0 0 0,-22 2 0 15,11-1 0-15,11-1 0 0,-23 0 0 16,23 0 0-16,-19 0 0 0,19 0-47 0,-23 2-34 16,23-2 22-16,-18 0 25 0,18 0 19 0,-19 0-41 15,19 0 10-15,-23 0 23 0,23 0 0 16,-23-2 2-16,23 2-5 0,-15-1-2 0,15 1 31 15,-18-6 2-15,18 6 18 0,-16-8-20 0,16 8 38 16,-15-10-16-16,4 3 16 0,7-3-13 16,4 10-10-16,-7-22 5 0,3 11 3 0,4 11-31 15,-4-21 25-15,4 7 8 0,0 14-15 16,4-20-3-16,0 8 26 0,-1 0-43 16,5 0 35-16,0 2-44 0,-1 2 37 0,4-2-19 15,1 1 6-15,-1 2-11 0,4 1 24 0,-4-2-29 16,5 4 1-16,-1-1-4 0,0 0 29 15,0 3-23-15,0-1 0 0,0 1-31 0,-15 2 13 16,23 2 26-16,-23-2-19 0,22 2-12 16,-22-2 18-16,19 3-21 0,-11 2 26 0,-8-5-18 15,11 9 26-15,-11-9-3 0,4 13-11 0,-4-13 4 16,0 0 4-16,-8 23-25 0,8-23 41 16,-11 18-26-16,3-10-10 0,1 0 5 0,7-8-15 15,-19 16 10-15,8-11 0 0,-1 2 12 0,-3-3-6 16,4 2 1-16,-4-5-12 15,15-1 23-15,-27 4-10 0,12-6 9 0,15 2-14 16,-26-10-18-16,11 3-6 0,-4-1 49 0,4-2 0 16,4 1-2-16,-5-1 2 0,9 1-18 15,-4 1 3-15,3 0-11 0,8 8 27 0,-15-12-19 16,15 12-3-16,-15-7 11 0,15 7-7 0,0 0 1 16,0 0-12-16,0 0-10 0,0 0 18 15,0 0 7-15,-4 30 10 0,4-18 4 0,0-12-19 16,-4 24 49-16,4-11-49 0,-3 1 3 0,3-14 7 15,-8 25-15-15,8-13 31 0,-7-2-26 16,7-10 11-16,-8 17 2 0,8-17 7 16,-15 10 39-16,15-10-51 0,-11 6 15 0,11-6 19 15,0 0-29-15,-23-6 33 0,23 6-20 16,-19-13-1-16,8 1 19 0,-1 2-15 0,1-4 9 16,0 1 3-16,0-1-2 0,-1 4 15 0,1-2-26 15,3 4 11-15,1-2 10 0,7 10 17 16,-15-16-14-16,11 10 4 0,4 6-17 0,0 0-8 15,-15-10-8-15,15 10-2 0,0 0-1 0,0 0 1 16,0 0-13-16,0 0 0 16,0 0 7-16,0 0-14 0,0 0 6 0,26 44 1 15,-18-31-30-15,-1 2 32 0,1 2-35 0,-1 4 35 16,1 1-5-16,0 0-12 0,-5 0 28 16,1 0-21-16,-4-3 0 0,0-1 18 0,0 0 13 15,-4-1 5-15,-3-1 5 0,-5 0 36 0,-3-3-38 16,0-2 53-16,-4-4 21 0,4-4-97 15,-7-3-3-15,-5-2 0 0,8-3 0 0,-7-5 0 16,0-4 0-16,-5-9 0 0,5-4 0 0,0-2 0 16,-8-15 0-16,7-2 0 0,5 6 0 15,3 3 0-15,8-2 0 0,-1 5 0 0,8 2 0 16,4 3 0-16,4-1-90 0,11 1-151 0,0 2-30 16,4 5-95-16,11 0-254 0,4 0-414 15,8 3 67-15,14 1 137 0,-3 7 37 16,-4 1 89-16,23 2 87 0,-12 7 41 0,-3 2 113 15,14 4 18-15</inkml:trace>
          <inkml:trace contextRef="#ctx0" brushRef="#br0" timeOffset="102922.1122">-1573 8627 1384 0,'-15'0'502'16,"15"0"-34"-16,0 0-25 0,-15 2-49 0,15-2-22 16,0 0-17-16,0 0-32 0,0 0 12 15,0 0-48-15,0 0 7 0,0 0 1 0,0 0-16 16,0 0 19-16,0 0-38 0,0 0-2 15,0 0-56-15,49 17 16 0,-30-16-29 0,0-1-27 16,7 0-80-16,1 0-118 0,3-1-54 0,-4-1-69 16,8 2-166-16,-3-3-315 0,-5 3-366 15,4-4 85-15,-4 4 110 0,1 0 84 0,-8-1 25 16,3 1 65-16,-3 0 56 0,0 0 54 0</inkml:trace>
        </inkml:traceGroup>
        <inkml:traceGroup>
          <inkml:annotationXML>
            <emma:emma xmlns:emma="http://www.w3.org/2003/04/emma" version="1.0">
              <emma:interpretation id="{D8111C41-D945-4398-8D08-D1B92F902345}" emma:medium="tactile" emma:mode="ink">
                <msink:context xmlns:msink="http://schemas.microsoft.com/ink/2010/main" type="inkWord" rotatedBoundingBox="22147,10415 23742,10379 23758,11097 22163,11133"/>
              </emma:interpretation>
              <emma:one-of disjunction-type="recognition" id="oneOf8">
                <emma:interpretation id="interp40" emma:lang="en-US" emma:confidence="1">
                  <emma:literal>NOT</emma:literal>
                </emma:interpretation>
                <emma:interpretation id="interp41" emma:lang="en-US" emma:confidence="0.5">
                  <emma:literal>NoT</emma:literal>
                </emma:interpretation>
                <emma:interpretation id="interp42" emma:lang="en-US" emma:confidence="0">
                  <emma:literal>nOT</emma:literal>
                </emma:interpretation>
                <emma:interpretation id="interp43" emma:lang="en-US" emma:confidence="0">
                  <emma:literal>NOt</emma:literal>
                </emma:interpretation>
                <emma:interpretation id="interp44" emma:lang="en-US" emma:confidence="0">
                  <emma:literal>noT</emma:literal>
                </emma:interpretation>
              </emma:one-of>
            </emma:emma>
          </inkml:annotationXML>
          <inkml:trace contextRef="#ctx0" brushRef="#br0" timeOffset="106215.7732">3522 8048 1180 0,'4'12'470'0,"-4"-12"-55"0,4 23-16 16,0-12-17-16,-4-11-31 0,7 23 9 15,-3-14-34-15,-4-9-22 0,7 14-7 16,-7-14-38-16,8 16-6 0,-8-16 21 0,7 8-23 15,-7-8-29-15,0 0 4 0,12 4-37 16,-12-4 8-16,0 0-28 0,0 0-18 0,22-26-5 16,-18 14-23-16,0-1 7 0,0-3-17 0,0-6 0 15,-1-4-34-15,-3-1-23 0,4-1 11 16,-4-1-13-16,0-5 10 0,4 3-21 0,-4 3-10 16,0-1 8-16,-4 2 21 0,4 4-8 0,0-1-19 15,0 5 1-15,-4 2 10 0,4 0 13 16,0 17-38-16,0-23-16 0,0 23 8 0,0-18 10 15,0 18-57-15,0 0 60 0,12-4-26 16,-12 4-3-16,0 0 16 0,0 0 21 16,30 34-14-16,-15-16-7 0,-4 0-8 0,4 3 15 15,4 4-30-15,-4-1 15 0,0 2-33 0,4-1 0 16,0-2-5-16,0 0 22 0,0 0-1 16,0-3 17-16,-1-2-10 0,-3-2-16 0,1-3 3 15,-1-1 11-15,0-2-4 0,-4-3-1 16,0-2 1-16,-11-5 29 0,23 2 8 0,-23-2 5 15,19-9-1-15,-8 3 4 0,-3-4 14 0,-5-5-32 16,5-1-16-16,-4-4 0 0,-4 0 0 16,0-4 0-16,4 0 0 0,-8 2 0 0,0-2 0 15,4 5 0-15,-4 0 0 0,0 2-8 16,4 2-148-16,-3 0-41 0,-5 3-93 16,8 12-53-16,0 0-102 0,-7-9-208 0,7 9-345 15,0 0 94-15,0 0 106 0,0 0 86 0,-15 33 24 16,15-33 89-16,-4 25 84 0,4-10 57 15</inkml:trace>
          <inkml:trace contextRef="#ctx0" brushRef="#br0" timeOffset="106564.0393">4273 7977 1441 0,'-27'-12'540'16,"27"12"-13"-16,-22 4-51 0,22-4-36 15,-23 10-25-15,15 0-57 0,-3 0-17 0,4 4-29 16,-1 2-38-16,4 1-21 0,-3 4-9 0,7-5-32 16,4 3-20-16,-1 2-18 0,5-4 0 15,-1 3-2-15,8-6-24 0,4 2-10 0,0-6-7 16,4-2 12-16,-1 1-30 0,1-6 12 0,3 1 6 16,-7-2 43-16,4-4-56 0,-8-2 25 15,8-2 3-15,-8-4-10 0,0-4-136 0,-4-3 0 16,-3-4 0-16,-8 2 0 0,3-6 0 15,-6 0 0-15,-5-3 0 0,-7 1 0 16,0 0 0-16,0 2 0 0,-8-3 0 0,1 8 0 16,3-2 0-16,-4 4 0 0,8 4-13 0,0 0-289 15,0 6-118-15,0 0-246 0,4 5-404 16,11 3 113-16,-12-5 87 0,12 5 79 0,0 0 74 16,0 0 57-16,0 0 112 0,0 0 33 0,0 0 37 15</inkml:trace>
          <inkml:trace contextRef="#ctx0" brushRef="#br0" timeOffset="106885.2658">4473 7672 1108 0,'0'0'481'0,"0"0"-20"0,-16-9-64 16,16 9-29-16,0 0-17 0,0 0-16 16,0 0-7-16,0 0-34 0,0 0-33 0,57 2-7 15,-38-2-16-15,7 1-13 0,1-1-36 0,3 0-4 16,8 0-6-16,-5 0-5 16,9 2-51-16,-4-2-3 0,3 4-20 0,-3-3-23 15,0-1 10-15,-8 3-31 0,0-1-35 0,-4-1-50 16,1 3-50-16,-5 0-16 0,-3 0-51 15,0 0-53-15,-8-1-57 0,4 0-133 0,-3 1-85 16,-12-4-417-16,11 8 65 0,-11-8 99 0,4 9 48 16,-4-9 83-16,0 0 33 0</inkml:trace>
          <inkml:trace contextRef="#ctx0" brushRef="#br0" timeOffset="107206.0334">4925 7713 1164 0,'-19'-6'504'0,"19"6"8"0,-19-9-33 0,19 9 46 16,-11-7-47-16,11 7-25 15,-11-4 6-15,11 4-47 0,0 0-59 0,-15-8-7 16,15 8-21-16,0 0-34 0,0 0-42 0,0 0 12 16,0 0-41-16,0 0 18 0,0 0-33 15,-12 19 28-15,12-19-62 0,4 24 34 0,-4-24-97 16,8 32-108-16,-5-15 0 0,1 7 0 0,0 1 0 16,0 2 0-16,3 2 0 0,-3 3 0 15,4-3 0-15,-5 4 0 0,1-1 0 0,4-1 0 16,-5-4 0-16,1 3 0 0,0-4 0 0,-4-3 0 15,4 1 0-15,0-2 0 0,-4-3 0 16,3-3 0-16,1 1 0 0,-4-2 0 16,4-3 0-16,-4-12 0 0,4 24 0 0,-4-14 0 15,0-10 0-15,3 17 0 0,5-9-443 16,-8-8-763-16,4 14 111 0,-4-14 135 0,0 0 97 16,3 12 103-16,-3-12 43 0,0 0 59 15,0 0 105-15,-11 15 77 0,11-15 36 0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7:43.863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6B72A3E-FC3B-471D-B49F-E1A10E72C8D0}" emma:medium="tactile" emma:mode="ink">
          <msink:context xmlns:msink="http://schemas.microsoft.com/ink/2010/main" type="writingRegion" rotatedBoundingBox="8980,2833 10028,2833 10028,3904 8980,3904"/>
        </emma:interpretation>
      </emma:emma>
    </inkml:annotationXML>
    <inkml:traceGroup>
      <inkml:annotationXML>
        <emma:emma xmlns:emma="http://www.w3.org/2003/04/emma" version="1.0">
          <emma:interpretation id="{10E667E4-FCC1-4679-B5E5-CC31F64D7F7E}" emma:medium="tactile" emma:mode="ink">
            <msink:context xmlns:msink="http://schemas.microsoft.com/ink/2010/main" type="paragraph" rotatedBoundingBox="8980,2833 10028,2833 10028,3904 8980,39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EDFD7B-3333-4BA2-906E-DBC771529C2B}" emma:medium="tactile" emma:mode="ink">
              <msink:context xmlns:msink="http://schemas.microsoft.com/ink/2010/main" type="line" rotatedBoundingBox="8980,2833 10028,2833 10028,3904 8980,3904"/>
            </emma:interpretation>
          </emma:emma>
        </inkml:annotationXML>
        <inkml:traceGroup>
          <inkml:annotationXML>
            <emma:emma xmlns:emma="http://www.w3.org/2003/04/emma" version="1.0">
              <emma:interpretation id="{37A650C1-D404-436E-BE63-24854794D2FB}" emma:medium="tactile" emma:mode="ink">
                <msink:context xmlns:msink="http://schemas.microsoft.com/ink/2010/main" type="inkWord" rotatedBoundingBox="8980,2863 9316,2863 9316,3904 8980,3904"/>
              </emma:interpretation>
              <emma:one-of disjunction-type="recognition" id="oneOf0">
                <emma:interpretation id="interp0" emma:lang="en-US" emma:confidence="1">
                  <emma:literal>&amp;</emma:literal>
                </emma:interpretation>
                <emma:interpretation id="interp1" emma:lang="en-US" emma:confidence="0">
                  <emma:literal>!</emma:literal>
                </emma:interpretation>
                <emma:interpretation id="interp2" emma:lang="en-US" emma:confidence="0">
                  <emma:literal>8</emma:literal>
                </emma:interpretation>
                <emma:interpretation id="interp3" emma:lang="en-US" emma:confidence="0">
                  <emma:literal>&amp;!</emma:literal>
                </emma:interpretation>
                <emma:interpretation id="interp4" emma:lang="en-US" emma:confidence="0">
                  <emma:literal>Q</emma:literal>
                </emma:interpretation>
              </emma:one-of>
            </emma:emma>
          </inkml:annotationXML>
          <inkml:trace contextRef="#ctx0" brushRef="#br0">336 788 1328 0,'0'0'479'0,"0"0"-26"0,0 0-8 16,0 0-35-16,0 0-42 0,0 0-7 15,0 0-36-15,-31-27-2 0,20 17-26 0,4 2 0 16,-8-6-47-16,-1 1-19 0,5-4-29 15,-11-3-15-15,6-2-10 0,-2-4-14 0,-5-4-22 16,4-2-15-16,4 0 4 0,0-4-4 0,-4 3-16 16,4-1-29-16,0 3 1 0,4 1 5 15,3 0-35-15,0-3 40 0,1 3-41 0,-1 0 10 16,1 4-9-16,7-1 6 0,0 4-35 0,0 1 1 16,0 0-4-16,0 4-7 0,7-1 5 15,1 0-5-15,-1 6 12 0,1-1-20 0,0 2 5 16,-1 0-7-16,4 4-8 0,-3-1 0 15,-8 9-8-15,15-8 0 0,-15 8 11 16,0 0-16-16,19 5 7 0,-19-5-1 0,15 15 7 16,-7-3-13-16,-1 0-5 0,4 3 17 15,-11 4-11-15,8 1 4 0,-1 0-10 0,-7 4 0 16,8 1-3-16,-8 1-15 0,0 2 8 0,0-1 12 16,-8 7-12-16,8-2 25 0,-7 0-15 15,-1 2 21-15,5-2-16 0,-12 2 3 0,7-2 7 16,0 5-20-16,-3-2 10 0,-4-2 13 0,8-3 23 15,-9 0-29-15,9 1-7 0,-4-2 24 16,-5-2-12-16,9-1 1 0,-1-1-5 0,1-2 8 16,3 0-1-16,-3-2-10 0,-1-1 23 15,8-1 1-15,0-2 7 0,0 0-18 0,0-3 10 16,0 2-10-16,8-3-5 0,-8 1 7 16,7-2-25-16,-3-2-5 0,3 0 18 15,1 0 0-15,7-5-6 0,-7 2 6 0,3-4 15 16,-11-3-20-16,30 6 7 0,-15-6 11 0,-15 0-11 15,27-6 23-15,-12 3 13 0,-4-6-43 16,4 1 20-16,-7 0 5 0,7-6-4 0,-12 2 14 16,13-3-20-16,-9-1 33 0,1-2-33 0,-1-1 26 15,-7 1-13-15,11-2-3 0,-3 0 16 16,-8-1 20-16,8 1-28 0,-8-2 5 0,0 4-8 16,7-1-12-16,-7 1-32 0,0-4-50 15,0 4-67-15,0 0-61 0,0 1-88 16,8 5-181-16,-1-3-404 0,-7 4-39 0,0 11 128 15,11-21 43-15,-11 21 65 0,8-10 87 16,-8 10 50-16,0 0 93 0,0 0 0 0</inkml:trace>
        </inkml:traceGroup>
        <inkml:traceGroup>
          <inkml:annotationXML>
            <emma:emma xmlns:emma="http://www.w3.org/2003/04/emma" version="1.0">
              <emma:interpretation id="{9410A5A9-DD3D-4492-B56A-E3D0B29C32BC}" emma:medium="tactile" emma:mode="ink">
                <msink:context xmlns:msink="http://schemas.microsoft.com/ink/2010/main" type="inkWord" rotatedBoundingBox="9376,2833 10028,2833 10028,3860 9376,3860"/>
              </emma:interpretation>
              <emma:one-of disjunction-type="recognition" id="oneOf1">
                <emma:interpretation id="interp5" emma:lang="en-US" emma:confidence="1">
                  <emma:literal>&amp;</emma:literal>
                </emma:interpretation>
                <emma:interpretation id="interp6" emma:lang="en-US" emma:confidence="0">
                  <emma:literal>&amp;.</emma:literal>
                </emma:interpretation>
                <emma:interpretation id="interp7" emma:lang="en-US" emma:confidence="0">
                  <emma:literal>&amp;,</emma:literal>
                </emma:interpretation>
                <emma:interpretation id="interp8" emma:lang="en-US" emma:confidence="0">
                  <emma:literal>&amp;-</emma:literal>
                </emma:interpretation>
                <emma:interpretation id="interp9" emma:lang="en-US" emma:confidence="0">
                  <emma:literal>&amp;'</emma:literal>
                </emma:interpretation>
              </emma:one-of>
            </emma:emma>
          </inkml:annotationXML>
          <inkml:trace contextRef="#ctx0" brushRef="#br0" timeOffset="1743.4869">1048 977 1264 0,'0'0'402'0,"0"0"-26"0,0 0-23 16,0 0-17-16,0 0 4 0,0 0-25 16,-34-26 10-16,19 19-20 0,0-1-24 0,0-5 6 15,-4 1-16-15,-3-1-5 0,3-2-7 0,-4-2-21 16,-3-3-18-16,-4-4-18 0,3-1-30 15,5-4-11-15,-5-3-33 0,-3-15 3 16,-4-2-32-16,8-2 9 0,3-1-1 0,4 8-19 16,12 5-22-16,-8 1 21 0,7-2-8 15,1 7-38-15,-5-1 11 0,12 0-1 0,-7 2-5 16,7 0-5-16,-8 5-31 0,8 3-2 16,8-2 28-16,-8 4-16 0,7 0 3 0,-7 3-13 15,15 2-12-15,-3-2 12 0,-5 5-2 0,8 1 7 16,4 1-12-16,-4 2-9 0,12 4 9 15,-12 0-11-15,11 3-2 0,-11 0 8 0,8 4-11 16,-4 1-18-16,3 1 3 0,5 4 15 0,-5 0-28 16,-3 3 5-16,-4 0 8 0,0 2-3 15,4 0-2-15,-11 1-3 0,7 3 0 16,-8 0 8-16,5 0 5 0,-9 3 0 0,1-1 13 16,-4 1-8-16,-4 3 13 0,1-3-15 15,-9 5-9-15,5 0 11 0,-8 1-2 0,0 2 5 16,-12-2 4-16,8 4-9 0,-3-4 20 15,-5 0-3-15,5 1 6 0,3-4-11 0,-4 0 1 16,1 0 14-16,3-2-20 0,4 2 11 0,0-2 22 16,-4 1-20-16,4-2-12 0,7 0 4 15,1 5-10-15,-5-4 15 0,-3 4 1 0,8 0-16 16,-1 1-41-16,1-1 13 0,-5-2 0 16,12 2-21-16,-7-1 14 0,-1 1-17 15,8-4 27-15,0-3-16 0,-7 2 3 0,7-2 7 16,0-1 21-16,7-2 2 0,-7-3-20 0,0-11-10 15,8 19 7-15,7-12 6 0,-8-2 22 16,-7-5-25-16,19 7 13 0,-4-5 13 0,-15-2 2 16,27 0 18-16,-12-4-13 0,0 1 3 15,4-2 20-15,-4-2 10 0,4-2 24 0,-4 1 2 16,0 0 20-16,4-4 1 0,3 0 5 0,-7 0 15 16,-3-3-5-16,3 0-13 0,0 0 2 15,-4-2-19-15,4 0 32 0,0 0-12 0,0 0-16 16,-3 2-5-16,-5 0 8 0,8-3-8 15,-7 5-2-15,3-4 12 0,-11 6-7 0,8-3 5 16,-1 2-8-16,1 0 21 0,-1 0-29 16,1 2 21-16,-8 10-5 0,4-20-26 0,-1 12-4 15,-3 8-22-15,4-18 24 0,-4 18-13 16,8-15-15-16,-8 15 4 0,7-11-30 0,-7 11-61 16,0 0-11-16,0-15-56 0,0 15-41 15,0 0-46-15,0 0-41 0,0 0-59 0,0 0-164 16,0 0-468-16,0 0 59 0,0 0 82 0,0 0 104 15,0 0 42-15,-26 28 84 0,26-28 59 16,-15 16 61-16</inkml:trace>
          <inkml:trace contextRef="#ctx0" brushRef="#br0" timeOffset="679.3992">396 743 1075 0,'0'-19'414'0,"0"19"-12"15,0 0-23-15,0 0 7 0,0 0-50 16,0 0-14-16,0 0-30 0,0 0-15 0,0 0-9 16,0 0-14-16,0-11-3 0,0 11-29 0,0 0-20 15,0 0 16-15,0 0-36 0,0 0 20 16,30 32-15-16,-15-24-8 0,-11 2-30 15,11 2-24-15,-7 0 11 0,7-1-34 16,-4 3 0-16,4-1-25 0,0 0-21 0,-3 0-56 16,-5 0-53-16,8-2-68 0,-7-1-117 0,7-2-354 15,-8 1-436-15,5-3 158 0,-5 3 61 16,-7-9 72-16,15 5 71 0,-15-5 72 0,12 5 85 16,-12-5 61-16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8:22.942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30A2AE9-6985-4775-8464-3187BC562AF2}" emma:medium="tactile" emma:mode="ink">
          <msink:context xmlns:msink="http://schemas.microsoft.com/ink/2010/main" type="writingRegion" rotatedBoundingBox="6864,7847 8260,7857 8257,8329 6860,8318"/>
        </emma:interpretation>
      </emma:emma>
    </inkml:annotationXML>
    <inkml:traceGroup>
      <inkml:annotationXML>
        <emma:emma xmlns:emma="http://www.w3.org/2003/04/emma" version="1.0">
          <emma:interpretation id="{10F24BF4-10E8-4E64-BD6D-A9325A37D3EF}" emma:medium="tactile" emma:mode="ink">
            <msink:context xmlns:msink="http://schemas.microsoft.com/ink/2010/main" type="paragraph" rotatedBoundingBox="6864,7847 8260,7857 8257,8329 6860,83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60A584-B721-4B3B-8E3B-5B6ED7697563}" emma:medium="tactile" emma:mode="ink">
              <msink:context xmlns:msink="http://schemas.microsoft.com/ink/2010/main" type="line" rotatedBoundingBox="6864,7847 8260,7857 8257,8329 6860,8318"/>
            </emma:interpretation>
          </emma:emma>
        </inkml:annotationXML>
        <inkml:traceGroup>
          <inkml:annotationXML>
            <emma:emma xmlns:emma="http://www.w3.org/2003/04/emma" version="1.0">
              <emma:interpretation id="{7EE5348B-0BD2-409C-A40D-29CA3D9CBF01}" emma:medium="tactile" emma:mode="ink">
                <msink:context xmlns:msink="http://schemas.microsoft.com/ink/2010/main" type="inkWord" rotatedBoundingBox="6864,7847 8260,7857 8257,8329 6860,8318">
                  <msink:destinationLink direction="with" ref="{54A65270-333F-4962-ADC0-DBA695D15578}"/>
                  <msink:destinationLink direction="with" ref="{3BD3F2E1-3810-4E25-AAD7-7BF2F49348F0}"/>
                  <msink:destinationLink direction="with" ref="{72B41055-5345-4DB7-86A8-E197BE247A5A}"/>
                </msink:context>
              </emma:interpretation>
              <emma:one-of disjunction-type="recognition" id="oneOf0">
                <emma:interpretation id="interp0" emma:lang="en-US" emma:confidence="1">
                  <emma:literal>Xor</emma:literal>
                </emma:interpretation>
                <emma:interpretation id="interp1" emma:lang="en-US" emma:confidence="0.5">
                  <emma:literal>xor</emma:literal>
                </emma:interpretation>
                <emma:interpretation id="interp2" emma:lang="en-US" emma:confidence="0">
                  <emma:literal>Xer</emma:literal>
                </emma:interpretation>
                <emma:interpretation id="interp3" emma:lang="en-US" emma:confidence="0">
                  <emma:literal>XEr</emma:literal>
                </emma:interpretation>
                <emma:interpretation id="interp4" emma:lang="en-US" emma:confidence="0">
                  <emma:literal>X6r</emma:literal>
                </emma:interpretation>
              </emma:one-of>
            </emma:emma>
          </inkml:annotationXML>
          <inkml:trace contextRef="#ctx0" brushRef="#br0">-570-74 1551 0,'-12'-15'634'0,"5"5"9"0,-1 1-26 0,8 9-5 15,-15-15-44-15,15 15-25 0,-4-10-70 0,4 10-30 16,0 0-49-16,0 0-41 0,0 0-10 16,0 0-74-16,0 0 5 0,0 0 25 0,0 0-124 15,34 22-175-15,-19-9 0 0,12 2 0 0,-8 4 0 16,3 1 0-16,1 1 0 0,3 4 0 16,-3-1 0-16,3 2 0 0,1-1 0 15,3 0 0-15,-11-3 0 0,3-2 0 0,-3 0 0 16,4-1 0-16,-8 0 0 0,4-5 0 15,-4 1 0-15,-8-3 0 0,9 2 0 0,-5-4 0 16,-4 0 0-16,1-1 0 0,-1-1 0 0,-7-8 0 16,12 14 0-16,-12-14 0 0,7 10 0 15,-7-10 0-15,8 8 0 0,-8-8 0 0,0 0 0 16,0 0-425-16,7 12-702 0,-7-12 39 0,0 0 88 16,0 0 129-16,0 0 83 0,0 0 69 15,-34 4 69-15,34-4 68 0,0 0 53 0</inkml:trace>
          <inkml:trace contextRef="#ctx0" brushRef="#br0" timeOffset="280.0885">-269-1 1466 0,'0'-21'520'16,"0"21"-29"-16,0-13-4 0,0 13-9 15,0 0-37-15,-7-16-29 0,7 16-31 0,0 0-61 16,0 0-23-16,0 0 23 0,0 0-21 0,0 0-4 15,-27 40-44-15,12-26-11 0,8 5 24 16,-5-1 10-16,-3 4-34 0,0 0-14 0,-4 2-40 16,4-2 29-16,0 2-127 15,-4-2-88-15,4-4 0 0,0 4 0 0,-4-8 0 0,12-1 0 16,-8 1 0-16,7-4 0 0,-3 0 0 16,11-10 0-16,-8 12 0 0,8-12-369 15,0 0-353-15,-7 7-404 0,7-7 104 0,0 0 78 16,0 0 181-16,0 0 6 0,0 0 109 0,0 0 52 15,26 3 7-15,-26-3 74 0</inkml:trace>
          <inkml:trace contextRef="#ctx0" brushRef="#br0" timeOffset="760.6065">180 12 1804 0,'0'0'584'0,"-23"-10"-39"0,16 8 8 15,7 2-46-15,-26 3-24 0,10 1-37 0,-2 4-60 16,3 3-15-16,-1 0-28 0,-2 4-48 16,10 1 30-16,-7 0-59 0,7 3-10 0,1 2-36 15,3-5-20-15,4 2-39 16,4-2-2-16,3 3-11 0,1-3-17 0,7 0-123 0,-7-4-8 16,10-2 0-16,-2-4 0 0,10 1 0 0,-11-3 0 15,0-1 0-15,4-1 0 0,-4-2 0 16,-15 0 0-16,34-5 0 0,-26 0 0 0,7-1 0 15,-8-4 0-15,-7 10 0 0,8-23 0 0,-8 11 0 16,0 12 0-16,-8-27 0 0,1 14 0 16,-1-3 0-16,-7 3 0 0,-4 1 0 0,4 2 0 15,0-1 0-15,-4 5 0 0,4 1 0 16,0 2 0-16,-4 3 0 0,19 0-663 16,-23 4-484-16,12 3 69 0,4 0 126 0,-1 5 87 15,1-2 87-15,-1 2 48 0,0 2 131 16,8-1 23-16,0-13 82 0</inkml:trace>
          <inkml:trace contextRef="#ctx0" brushRef="#br0" timeOffset="2568.1265">516 0 1092 0,'0'0'520'0,"0"0"-16"0,0 0 13 0,0 0-33 16,0-12-13-16,0 12-13 0,0 0-53 16,0 0-24-16,0 0-28 0,0 0-45 0,0 0-52 15,0 0 0-15,0 0-24 0,0 0-11 16,0 0-27-16,0 0-2 0,0 0 0 0,0 0-33 15,11 49 7-15,-11-37-22 0,0 3-32 16,8-1 14-16,-8 3-24 0,0-2 18 0,7 0-10 16,-7 0-10-16,8 3-84 0,-8-4-16 0,0 0 0 15,7 2 0-15,-7-2 0 0,0-2 0 16,8 0 0-16,-8-12 0 0,0 19 0 16,0-19 0-16,0 16 0 0,0-16 0 0,4 14 0 0,-4-14 0 15,0 0 0-15,7 15 0 16,-7-15 0-16,0 0 0 0,0 0 0 0,0 0 0 15,0 0 0-15,0 0 0 0,0 0 0 0,0 0 0 16,0 0 0-16,-19-37 0 0,19 23 0 16,0-2 0-16,0-1 0 0,0 0 0 0,-7-2 0 15,7 0 0-15,7 3 0 0,-7-3 0 0,0 3 0 16,8-3 0-16,3 2 0 0,-3 1 0 16,-1 0 0-16,1 4 0 0,-1 0 0 0,1 1 0 15,3 0 0-15,4 3 0 0,-7-1 0 16,11 1 0-16,-4 3 0 0,-8 0 0 15,8 0-277-15,-15 5-258 0,19-7-153 0,-19 7-393 16,15 0 173-16,-15 0 50 0,0 0 121 0,19 8 79 16,-19-8 26-16,8 10 69 0,-8-10 35 15,15 12 55-15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39:35.12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25A7CB4-8484-48A6-B47E-8314B49749B6}" emma:medium="tactile" emma:mode="ink">
          <msink:context xmlns:msink="http://schemas.microsoft.com/ink/2010/main" type="writingRegion" rotatedBoundingBox="7245,10674 7966,10674 7966,11014 7245,11014"/>
        </emma:interpretation>
      </emma:emma>
    </inkml:annotationXML>
    <inkml:traceGroup>
      <inkml:annotationXML>
        <emma:emma xmlns:emma="http://www.w3.org/2003/04/emma" version="1.0">
          <emma:interpretation id="{698638EF-1BE0-4951-A79D-FBD12EE2F3A5}" emma:medium="tactile" emma:mode="ink">
            <msink:context xmlns:msink="http://schemas.microsoft.com/ink/2010/main" type="paragraph" rotatedBoundingBox="7245,10674 7966,10674 7966,11014 7245,110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5D53E5-6D10-416E-847B-DD442904E39B}" emma:medium="tactile" emma:mode="ink">
              <msink:context xmlns:msink="http://schemas.microsoft.com/ink/2010/main" type="line" rotatedBoundingBox="7245,10674 7966,10674 7966,11014 7245,11014"/>
            </emma:interpretation>
          </emma:emma>
        </inkml:annotationXML>
        <inkml:traceGroup>
          <inkml:annotationXML>
            <emma:emma xmlns:emma="http://www.w3.org/2003/04/emma" version="1.0">
              <emma:interpretation id="{28075399-45ED-4916-9F22-61ECC14CB58B}" emma:medium="tactile" emma:mode="ink">
                <msink:context xmlns:msink="http://schemas.microsoft.com/ink/2010/main" type="inkWord" rotatedBoundingBox="7245,10674 7966,10674 7966,11014 7245,11014"/>
              </emma:interpretation>
              <emma:one-of disjunction-type="recognition" id="oneOf0">
                <emma:interpretation id="interp0" emma:lang="en-US" emma:confidence="1">
                  <emma:literal>.</emma:literal>
                </emma:interpretation>
                <emma:interpretation id="interp1" emma:lang="en-US" emma:confidence="0">
                  <emma:literal>•</emma:literal>
                </emma:interpretation>
                <emma:interpretation id="interp2" emma:lang="en-US" emma:confidence="0">
                  <emma:literal>..</emma:literal>
                </emma:interpretation>
                <emma:interpretation id="interp3" emma:lang="en-US" emma:confidence="0">
                  <emma:literal>-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705 62 1510 0,'4'-12'540'15,"-4"12"-59"-15,0-18 8 0,0 18-36 16,8-11-51-16,-8 11-26 0,0 0-30 0,0 0-11 16,0 0-48-16,0 0-1 0,0 0-1 0,0 0-40 15,0 0-14-15,0 0-34 0,-42 24 0 16,27-17-13-16,4 2-20 0,-4-1-31 0,0-3-8 16,-4 0-20-16,-4 0-5 0,4-2-8 15,-3-1-12-15,3-2 4 0,-4-2-27 0,-3-1 30 16,3-1-36-16,0-2-8 0,-3-1 11 15,3-2 15-15,5 1-13 0,-5-2-9 0,4 3-47 16,-4-1 0-16,5 1 0 0,3 0 0 16,-1 2 0-16,-2-1 0 0,2 5 0 0,-6 2 0 15,3 4 0-15,-4 1 0 0,5 4 0 16,-5 4 0-16,-4-1 0 0,12 4 0 0,-3 2 0 16,2 1 0-16,1-3 0 0,8 2 0 0,7-2 0 15,-8-3 0-15,8-14 0 0,15 30 0 16,-7-16 0-16,-1-2 0 0,12 2-364 0,4 0-261 15,-4-4-468-15,3 2 34 0,1-2 135 0,-4-2 66 16,-4 2 95-16,4-1 65 16,3 1 101-16,-6-3 49 0,2 1 49 0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38.432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509B2E0-5C28-430F-B49A-F54FAF13B6D0}" emma:medium="tactile" emma:mode="ink">
          <msink:context xmlns:msink="http://schemas.microsoft.com/ink/2010/main" type="inkDrawing" rotatedBoundingBox="1309,4770 5955,4708 5956,4760 1310,4822" semanticType="underline" shapeName="Other">
            <msink:sourceLink direction="with" ref="{CCBAB855-D041-4234-A103-C89354AFD403}"/>
            <msink:destinationLink direction="with" ref="{91680886-FC5D-4880-970F-5242A7E03861}"/>
          </msink:context>
        </emma:interpretation>
      </emma:emma>
    </inkml:annotationXML>
    <inkml:trace contextRef="#ctx0" brushRef="#br0">73 65 1036 0,'-23'-3'376'0,"23"3"-45"0,-18-2-19 0,18 2-41 16,0 0-22-16,-19 0-32 0,19 0-20 16,0 0-25-16,0 0 27 0,-15 0-42 0,15 0-9 15,0 0-28-15,0 0 3 0,0 0-10 0,0 0-13 16,0 0 7-16,0 0-38 0,0 0-5 15,49 7 16-15,-34-5-22 0,11 0 17 0,1 1-14 16,3-2-30-16,-4 1 10 0,12-4-11 0,-1 2 4 16,5 0 2-16,3 0-16 15,-3 2-5-15,7-4 3 0,-8 2 11 0,8-1-12 16,0-1 4-16,0 2-8 0,0-1 38 16,-7 1-31-16,7-2-20 0,-8 0-5 0,1 0 10 15,-1 1 34-15,1-1-19 0,-1 4-30 0,-3-2 2 16,3-2 11-16,1 0-3 0,-4 2-10 15,3 0 53-15,-3 0-51 0,7-1 8 0,4-1-7 16,-7 2 12-16,7-4 13 0,-8 4 2 0,1 0-9 16,7-1-9-16,-8 1-2 0,8-2 18 15,0 1-33-15,-7-1 27 0,-1 1-19 16,1 1-11-16,-1 0 13 0,1-4 7 0,-1 2 11 16,-3 2-8-16,3-3-15 0,1 2 10 15,-1-2-15-15,-3 1 25 0,0 2-18 0,-1-1 24 16,5-1-16-16,-16 1-13 0,4 1-3 15,4-1 4-15,-7 1 12 0,3-2 7 0,-4-1-2 16,4 2-17-16,-3-2 4 0,3 3 5 0,-4-1-4 16,8-1 4-16,-11 0 18 0,3 2-12 15,1-4 0-15,3 2 2 0,-7 1-10 0,3 0 5 16,0-4 0-16,4 5 0 0,-3 0-13 16,-4-1 10-16,3 2 3 0,-3-3-10 15,-5 3 7-15,5-2 16 0,-4 2-28 0,4 0 15 0,-8-2-15 16,3 1 25-16,5 0 3 15,-8 0-16-15,4 3 11 0,0-3-24 0,3 0 9 16,1-2 25-16,-8 4-18 0,4-2 43 0,4 0-48 16,-4 3-5-16,3-3-11 0,-3 0 16 15,4 0 5-15,3 1 0 0,-3-1 0 0,3 1-10 16,0 1 2-16,5-2 13 0,-12 0-20 0,11 0 28 16,-11 0-18-16,11 1 12 0,-11-1-19 15,11 3 1-15,-11-3-4 0,3 0 15 0,1 2-3 16,3-2-7-16,-3 2 2 0,3-2 6 15,-3 0-6-15,3 0 62 0,1 1-75 0,3-1 27 16,-11 3-12-16,3-3 14 0,5 0 2 0,-1 1-17 16,-3 2 17-16,3-3-15 15,-3 3-8-15,-1-3 13 0,5 0 3 0,-5 0 27 16,-3 0-42-16,4 1 14 0,-4-2-17 0,3 2-1 16,-7-2 4-16,4 2 14 0,4-1 6 15,-12 0-13-15,12 0-11 0,-8 2 27 0,4-2-32 16,-4 0 44-16,-15 0-41 0,26 0 13 15,-11 0 3-15,0 0 7 0,-15 0-28 0,34 0 15 16,-18-2 18-16,-16 2-10 0,18-1-8 0,-3 1 21 16,-15 0-31-16,23-3 41 0,-4 3-33 15,-19 0 28-15,23 0-26 0,-23 0 26 16,26-3-28-16,-26 3 23 0,15 0 2 0,-15 0-7 16,26 0-13-16,-26 0 7 0,16-1-14 15,-16 1 45-15,15-3-20 0,-15 3-3 0,18 0-13 16,-18 0 14-16,16 0 9 0,-16 0-17 0,0 0 30 15,26-1-18-15,-26 1-12 0,0 0 2 16,23 0-10-16,-23 0 33 0,11 0-23 0,-11 0-2 16,0 0 15-16,23 0-18 0,-23 0-8 15,0 0-18-15,0 0-38 0,0 0-77 0,15-7-255 16,-15 7-426-16,0 0 29 0,0 0 127 0,0 0 54 16,0 0 21-16,0 0 128 0,0 0-1 15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7:00:15.52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5E67A82-8EE3-433A-912A-7D63B7C1DB05}" emma:medium="tactile" emma:mode="ink">
          <msink:context xmlns:msink="http://schemas.microsoft.com/ink/2010/main" type="writingRegion" rotatedBoundingBox="16176,11781 6344,11837 6322,7897 16154,7841"/>
        </emma:interpretation>
      </emma:emma>
    </inkml:annotationXML>
    <inkml:traceGroup>
      <inkml:annotationXML>
        <emma:emma xmlns:emma="http://www.w3.org/2003/04/emma" version="1.0">
          <emma:interpretation id="{0D3E4800-525F-43F8-88F6-5201F2DD1212}" emma:medium="tactile" emma:mode="ink">
            <msink:context xmlns:msink="http://schemas.microsoft.com/ink/2010/main" type="paragraph" rotatedBoundingBox="14540,11791 6344,11837 6336,10549 14533,105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72A9D37-61BE-4E1A-883E-3EF85622610E}" emma:medium="tactile" emma:mode="ink">
              <msink:context xmlns:msink="http://schemas.microsoft.com/ink/2010/main" type="line" rotatedBoundingBox="14540,11791 6344,11837 6336,10549 14533,10503"/>
            </emma:interpretation>
          </emma:emma>
        </inkml:annotationXML>
        <inkml:traceGroup>
          <inkml:annotationXML>
            <emma:emma xmlns:emma="http://www.w3.org/2003/04/emma" version="1.0">
              <emma:interpretation id="{3328427D-D6B4-4A2F-B7A3-14A79B1F9390}" emma:medium="tactile" emma:mode="ink">
                <msink:context xmlns:msink="http://schemas.microsoft.com/ink/2010/main" type="inkWord" rotatedBoundingBox="14540,11791 6344,11837 6336,10549 14533,10503"/>
              </emma:interpretation>
              <emma:one-of disjunction-type="recognition" id="oneOf0">
                <emma:interpretation id="interp0" emma:lang="en-US" emma:confidence="0">
                  <emma:literal>Dolitjog/</emma:literal>
                </emma:interpretation>
                <emma:interpretation id="interp1" emma:lang="en-US" emma:confidence="0">
                  <emma:literal>Donltjog/</emma:literal>
                </emma:interpretation>
                <emma:interpretation id="interp2" emma:lang="en-US" emma:confidence="0">
                  <emma:literal>Dodltjog/</emma:literal>
                </emma:interpretation>
                <emma:interpretation id="interp3" emma:lang="en-US" emma:confidence="0">
                  <emma:literal>Doliltjog/</emma:literal>
                </emma:interpretation>
                <emma:interpretation id="interp4" emma:lang="en-US" emma:confidence="0">
                  <emma:literal>Doiltjog/</emma:literal>
                </emma:interpretation>
              </emma:one-of>
            </emma:emma>
          </inkml:annotationXML>
          <inkml:trace contextRef="#ctx0" brushRef="#br0">7975 391 1341 0,'0'0'478'0,"0"0"-9"15,0-17-16-15,0 17-10 0,0 0-8 16,0-15-38-16,0 15 10 0,0 0-21 16,0 0-17-16,0-17-29 0,0 17-20 0,0 0-46 0,0 0-21 15,0 0-2-15,0 0 15 0,0 0-66 16,-23 30 31-16,20-16-73 0,-5 3 27 16,1 0-37-16,-5 3-43 0,5 0 28 0,-1 1 3 15,4-3-123-15,-3 2-13 0,-4-1 0 0,3-2 0 16,8-2 0-16,-7 4 0 0,3-6 0 15,0 1 0-15,4-14 0 0,-8 23-149 0,5-16-143 16,3-7-112-16,-8 17-280 0,8-17-316 16,-7 13 88-16,7-13 32 0,-8 9 109 0,8-9 62 15,0 0 108-15,0 0 35 0,0 0 46 0,0 0 55 16</inkml:trace>
          <inkml:trace contextRef="#ctx0" brushRef="#br0" timeOffset="1915.8502">7013-234 1464 0,'0'0'591'15,"0"0"-38"-15,12 27-69 0,-12-27-1 16,-4 31-32-16,4-13-47 0,-4 4-27 0,0 3-14 15,1 3-30-15,-1 2-18 0,0 0-18 0,0 2-72 16,-3 0 8-16,7-1-28 0,0-4-65 16,0 2 19-16,0-2-62 0,0-1-69 15,0 0-61-15,0-1-18 0,0-3-115 0,0-1-75 0,0-3-184 16,0 1-125-16,0-4-415 0,0 0 74 16,0-15 90-16,-8 24 94 0,8-24 49 15,-7 16 111-15,7-9 22 0,0-7 49 0</inkml:trace>
          <inkml:trace contextRef="#ctx0" brushRef="#br0" timeOffset="1509.4988">7458 396 1704 0,'0'0'574'0,"8"-18"-47"0,-8 18-13 0,0 0-32 15,0 0-19-15,-15-33-20 0,11 23-31 16,-3-2-3-16,3-1-68 0,-4 1-3 0,8 12-52 16,-11-26-14-16,11 13-34 0,-8 0-33 0,8 13-11 15,0-22-4-15,0 22-50 0,0-21 19 16,0 21-49-16,0-16 5 0,0 16-40 0,16-14-75 15,-9 10 0-15,-7 4 0 0,19-4 0 0,-19 4 0 16,30 0 0-16,-15 3 0 16,-15-3 0-16,27 5 0 0,-12-3 0 0,-4 1 0 15,-11-3 0-15,19 9 0 0,-19-9 0 0,7 6 0 16,-7-6 0-16,0 0 0 0,0 0 0 16,0 0 0-16,0 0 0 0,-26 26 0 0,15-21 0 15,-4 0 0-15,-1 0 0 0,-2 0 0 16,-5 2 0-16,4-2 0 0,0 1 0 0,0 2 0 15,1-4 0-15,3 2 0 0,-8 0 0 0,8 1 0 16,7-1 0-16,-11 1 0 0,12 4 0 16,-1-3 0-16,-3 0 0 0,3 4 0 0,1-2 0 15,-1 2 0-15,8 2 0 0,-3 1 0 0,3 0 0 16,0 2 0-16,0 2 0 16,3-2 0-16,-3 3 0 0,8 0 0 0,-1 0 0 15,1 2 0-15,0 0 0 0,-1 4 0 0,-3-2 0 16,3-5 0-16,1 2 0 0,-1-1 0 15,-3-5 0-15,0 1 0 0,0-3 0 0,0-1 0 16,-4-12 0-16,3 19-128 0,-3-9-382 0,0-10-255 16,0 0-236-16,4 13 51 0,-4-13 124 15,0 0 60-15,0 0 60 0,0 0 91 0,0 0 42 16,0 0 56-16,-11-47 41 0</inkml:trace>
          <inkml:trace contextRef="#ctx0" brushRef="#br0" timeOffset="560.4263">7707 388 1420 0,'0'0'520'0,"0"0"-16"15,0 0-13-15,-37-19-50 0,29 9-4 0,1 0-35 16,-1-4-51-16,0 2-23 0,1-2-37 15,-1-2-17-15,5-2-43 0,-5-1-21 0,1 4-13 16,7-1-28-16,0 1-11 0,0 15-12 0,-8-22-20 16,8 22-42-16,0-17 6 0,0 17-6 15,8-13-7-15,-8 13-13 0,0 0-26 16,18-5 19-16,-18 5-47 0,15 3-25 0,-15-3 15 16,23 10-13-16,-12-1-10 0,1 0 5 15,-1 0-36-15,0 1 5 0,-3 2 16 0,-1 0-3 16,1 4 11-16,0-3-16 0,-8 0-8 15,0-13 34-15,0 25 12 0,0-9 8 0,-4-3 16 16,-4-1-8-16,1 2-1 0,-5-3 14 0,1 1-8 16,0-2 7-16,-4 2-9 0,3-5-6 15,-7 0-46-15,4-2-20 0,-3-2-16 0,2-1-35 16,1 0-44-16,-3-4-11 0,-1-1-37 0,4-1-124 16,-1-6-181-16,9 2-387 0,-4-3 103 15,3 0 38-15,1-3 43 0,3-1 103 16,0 0 64-16,4-3 64 0,4-1 44 0</inkml:trace>
          <inkml:trace contextRef="#ctx0" brushRef="#br0" timeOffset="765.1723">8194-286 1405 0,'-23'-21'612'0,"12"14"-60"15,0 3-52-15,-16-3-42 0,12 0-64 0,-8 0-49 16,-3 1-55-16,0 0-68 0,-1 3-94 16,5 0-92-16,-5-2-92 0,5 5-177 0,3 1-179 15,-4 3-400-15,1 1 83 0,3 5 102 0,-4 2 53 16,4 4 27-16,-3 5 86 0,-5 4 26 16</inkml:trace>
          <inkml:trace contextRef="#ctx0" brushRef="#br0" timeOffset="3187.8935">6787 224 1305 0,'0'0'527'0,"-26"3"-43"0,26-3-10 0,-23 8-55 16,12-2-32-16,0 0-34 0,-8 1-30 0,11 0-39 15,-3 1-3-15,3 1-17 0,-7 0-31 16,15-9-21-16,-7 14-22 0,-1-5-9 0,8-9-35 16,-7 15 5-16,7-15-20 0,0 12-16 15,0-12-5-15,0 0 0 0,7 17-28 0,-7-17 5 16,8 6-5-16,-8-6-5 0,26 4-11 0,-11-2-9 15,-15-2-19-15,23 1 16 0,-12 1-26 16,-11-2-5-16,15 0 13 0,-15 0-18 16,23 2 20-16,-23-2-12 0,15 1-11 0,-15-1-2 15,0 0-26-15,19 0 18 0,-19 0-12 16,0 0 25-16,0 0-18 0,0 0-3 0,0 0 8 16,0 0-10-16,7 6 18 0,-7-6-31 0,0 0-8 15,0 0 26-15,0 0-28 0,0 0-8 16,0 0 21-16,0 0 2 0,-41 3-25 0,41-3-6 15,-27 1 3-15,16-1 11 0,11 0 7 16,-34 4-16-16,23-4 3 0,11 0-5 16,-30 2 13-16,15-2-23 0,15 0 20 0,-34 0 24 0,34 0-22 15,-19-4 4-15,4 2-1 16,15 2-7-16,-23-6 10 0,8 1 10 16,15 5-20-16,-19-14 51 0,12 6-11 0,-1-3 6 0,4 0 3 15,-3 0-27-15,7 11 45 0,-15-18-11 16,7 11 25-16,8 7 1 0,-7-15-6 0,7 15-12 15,-4-10 2-15,4 10-7 0,0 0 7 0,-8-12 3 16,8 12-8-16,0 0-7 0,0 0 4 16,0 0-4-16,0 0-6 0,0 0 6 0,0 0 9 15,0 0-24-15,0 0-6 0,0 0 7 16,0 0 14-16,0 0-3 0,-3 36 0 16,3-36 12-16,0 0-9 0,-4 16-6 0,4-16-2 15,0 0 20-15,-8 16-23 0,8-16 6 16,0 10-9-16,0-10-9 0,0 0-8 0,-7 12 20 0,7-12-13 15,0 0 16-15,0 0-3 0,-8 12-12 16,8-12-11-16,0 0 41 0,0 0-28 16,-7 8-7-16,7-8 30 0,0 0-18 0,0 0 2 15,0 0-12-15,-16 3 8 0,16-3-26 0,0 0-8 16,0 0-5-16,-18 0-5 0,18 0 11 16,0 0-6-16,0 0 5 0,-19-11 13 0,19 11-23 15,-8-11 10-15,8 11-2 0,-7-14 0 16,7 14 12-16,-8-16 3 0,8 16 21 0,-7-12-16 15,7 12-10-15,0 0-5 0,-8-13 13 16,8 13 4-16,0 0-19 0,0 0 9 16,0 0 19-16,0 0 14 0,0 0-9 0,0 0 0 15,-23 23-9-15,23-23 4 0,-11 12-1 0,11-12 1 16,-7 13-3-16,7-13 17 0,-8 12-17 16,8-12 13-16,-4 7-11 0,4-7 6 0,0 0 5 15,-15 7-31-15,15-7 15 0,0 0-28 0,0 0 8 16,0 0-13-16,0 0 10 0,-22-19 8 15,22 19-2-15,-8-13 9 0,8 13-4 16,-8-13 7-16,8 13 0 0,0 0-2 0,-7-16 0 16,7 16-16-16,0 0 26 0,0 0-29 15,0 0 14-15,0 0-1 0,0 0-4 0,0 0 10 16,0 0 9-16,-26 22-22 0,26-22 28 16,-8 13-15-16,8-13 12 0,-4 11-9 0,4-11 6 15,-11 10-9-15,11-10 23 0,-11 7 20 0,11-7-20 16,0 0-11-16,-15 3 18 0,15-3-2 15,0 0-18-15,-27-9 13 0,27 9-13 0,-15-7 10 16,4-1 18-16,11 8-21 0,-23-7-9 0,23 7-4 16,-15-3 11-16,15 3-20 0,0 0 33 15,-19 2-13-15,19-2 28 0,-15 5-28 0,15-5 0 16,-15 5-3-16,15-5-4 0,-8 7 27 16,8-7-17-16,-11 6 15 0,11-6 5 0,0 0 2 15,0 0 19-15,0 0 9 0,-15 4 14 0,15-4-18 16,0 0-3-16,0 0 41 15,0 0 7-15,-8-29-14 0,8 29 12 0,0-26 33 16,0 8-2-16,8-1 0 0,-8-6-5 0,0-1-29 16,0-4 1-16,-8-5-11 0,8 1-12 15,0-3-18-15,-7 2-49 0,7 0 2 0,-8 1-61 16,1 0-71-16,-4 2-21 0,3 3-64 0,-7 2-80 16,11 7-137-16,0 1-500 0,-3 1-46 15,3 2 105-15,-3 3 103 0,7-1 89 0,0 14 36 16,0-22 36-16,0 22 84 0,15-25 59 15</inkml:trace>
          <inkml:trace contextRef="#ctx0" brushRef="#br0" timeOffset="3438.7659">6271-511 1589 0,'0'0'581'0,"-42"37"16"0,35-21-55 16,-5 0-50-16,5 3-27 0,-1 3-58 0,-7 0-12 15,8 0-50-15,7-1-61 0,0-2 6 16,0 0-47-16,7-2-33 0,-7-2 12 0,15-5-35 16,-4 2-2-16,5-7-52 0,6-2 18 15,-7-1-54-15,4-2-10 0,0-2-33 0,-4-1-36 16,0 0-39-16,0-1-38 0,-15 4-48 0,19-5-108 16,-19 5-162-16,0 0-216 0,0 0-408 15,0 0 130-15,0 0 63 0,0 0 58 0,-34 36 120 16,19-22 23-16,-4 5 57 0,-3 3 69 15,-1 5 92-15</inkml:trace>
          <inkml:trace contextRef="#ctx0" brushRef="#br0" timeOffset="3703.369">5788 155 1645 0,'0'-14'551'0,"0"14"-34"0,0 0-31 0,-4-16-41 15,4 16-25-15,0 0-31 0,0 0-15 16,0 0-5-16,0 0-6 0,-30 41-28 0,30-22 24 16,-8 5-57-16,1 2-46 0,-4 4-36 15,-5-1 28-15,9 4-51 0,-1 2-15 16,-10-1-8-16,2-2-48 0,1-5-47 0,4 0-23 0,3-3-38 16,-7-4-59-16,8-5-66 15,-1-1-113-15,1-2-82 0,3-4-338 0,4-8-402 0,-15 16 67 16,15-16 117-16,-15 7 77 0,15-7 113 15,-8 9 74-15,8-9 21 0,-11 10 51 0,11-10 33 16</inkml:trace>
          <inkml:trace contextRef="#ctx0" brushRef="#br0" timeOffset="-19825.1021">67 137 1356 0,'0'0'461'0,"0"0"-31"0,-19-43 0 0,19 43-28 15,-7-10-34-15,7 10 4 0,0 0-27 16,-8-14-10-16,8 14-20 0,0-10-2 0,0 10-34 0,-7-11 10 16,7 11-15-16,-8-13-34 0,8 13 6 15,-7-12-10-15,7 12-34 0,-8-12 13 16,8 12-5-16,0 0-23 0,-4-13-36 0,4 13 12 15,0 0 1-15,0 0 5 0,0 0-130 16,0 0-39-16,0 0 0 0,0 0 0 0,0 0 0 16,0 0 0-16,0 0 0 0,0 0 0 0,0 47 0 15,0-31 0-15,4 0 0 0,0 2 0 16,-4 2 0-16,4 1 0 0,3 1 0 0,-7 0 0 16,8-1 0-16,-8 1 0 0,0 0 0 0,0 0 0 15,7-3 0-15,-7-1 0 16,0 0 0-16,0 1 0 0,8-2 0 0,-8 2 0 0,0-3 0 15,0 1 0-15,0-3 0 0,0-1 0 16,0-13 0-16,7 24 0 0,-7-12 0 16,0-12 0-16,0 17 0 0,0-17 0 0,4 15 0 15,-4-15 0-15,0 0 0 0,8 13 0 16,-8-13 0-16,0 0 0 0,0 0-945 0,7 6-194 16,-7-6 107-16,0 0 101 0,0 0 101 0,0 0 91 15,0 0 76-15,0 0 41 0,0 0 71 16,30-15 47-16</inkml:trace>
          <inkml:trace contextRef="#ctx0" brushRef="#br0" timeOffset="-18675.1511">493 16 327 0,'15'-5'128'16,"-15"5"-23"-16,0 0-43 0,0 0-39 0,0 0-13 15,0 0-31-15,0 0-396 0</inkml:trace>
          <inkml:trace contextRef="#ctx0" brushRef="#br0" timeOffset="-18028.48">369 55 1264 0,'0'0'471'0,"0"0"-38"0,-8-14-16 16,8 14 3-16,0 0-44 0,-7-13 0 0,7 13 0 15,0 0-7-15,-8-13-36 0,8 13-6 16,0 0-25-16,0 0-15 0,-7-14-51 16,7 14-16-16,0 0-36 0,0 0 13 0,0 0-48 15,0 0 14-15,0 0-19 0,0 0-24 16,0 0 23-16,0 0-53 0,0 0 12 0,0 0-9 16,30 29-1-16,-30-29-39 0,11 15 14 0,4-5 25 15,-7 0-36-15,-1 0 6 0,8 2-16 16,-3 0-8-16,-5 0 26 0,8 2-46 15,0 1-7-15,-11 0-11 0,11-2 0 0,0 4 0 16,0-2 0-16,-3 0 0 0,3 2 0 16,0-2 0-16,-8 1 0 0,12-1 0 0,-11 0 0 0,-1 1 0 15,5-3 0-15,-5 2 0 16,1-2 0-16,-1 3 0 0,-7-4 0 0,8 1 0 16,-8-13 0-16,0 25 0 0,0-13 0 0,0-12 0 15,-8 22 0-15,1-13 0 0,-8-1 0 16,11 1 0-16,-11-3-3 0,7 0-18 0,-11-2 45 15,12 1-24-15,-8-3 0 0,15-2 0 0,-27 0 0 16,27 0 0-16,-22-3 0 0,7-2 0 16,3-1 0-16,-3-2 0 0,8 0 0 0,-1-2 0 15,1-4 0-15,-5 1 0 0,12-3 0 0,-7 0 0 16,7 0 0-16,0 1 0 16,0-1 0-16,7 0 0 0,-7-2 0 0,12 0 0 15,3 2 0-15,0-3 0 0,4 0-70 0,3 4-275 16,12-4-98-16,15-10-215 0,-15 14-355 15,4 8 65-15,-4 0 101 0,-8-1 84 0,12 4 70 16,-12-3 109-16,8 4 36 0,-11-2 21 16,11 1 64-16</inkml:trace>
          <inkml:trace contextRef="#ctx0" brushRef="#br0" timeOffset="-16651.8858">1975 222 1348 0,'8'-12'558'0,"-8"12"-23"0,0 0-51 16,0-10 8-16,0 10-47 0,0 0-17 16,0 0-45-16,0 0-50 0,0 0-28 0,0 0-13 15,0 0-44-15,0 0-20 0,0 0-31 0,0 0-5 16,0 0-16-16,-23 35-30 0,16-24-5 16,-1 0 15-16,4 1-35 0,-3 0-22 0,-1 0-47 15,1 0 22-15,-1-1 0 0,1 0-25 16,-1 0 20-16,4-2-13 0,4-9 3 15,-7 15-23-15,7-15 20 0,-15 14 18 0,15-14-40 16,-8 12 22-16,8-12-13 0,0 8 21 16,0-8 11-16,0 0-62 0,-7 10-13 0,7-10 0 15,0 0 0-15,0 0 0 0,0 0 0 0,-12 9 0 16,12-9 0-16,0 0 0 0,0 0 0 16,0 0 0-16,0 0 0 0,0 0 0 0,0 0 0 15,0 0 0-15,0 0 0 0,0 0 0 16,-15-29 0-16,15 29 0 0,0-15 0 15,0 15 0-15,-7-18 0 0,7 18 0 0,0-25 0 16,0 12 0-16,-8-2 0 0,8 0 0 16,0 15 0-16,0-32 0 0,0 13 0 0,-7 2 0 15,7-1 0-15,7-6 0 0,-14 4 0 0,7-1 0 16,-4 3 0-16,-4-2 0 0,8 1 0 16,0-3 0-16,0 0 0 0,-7 4 0 0,7-4 0 15,-8 1 0-15,8 1 0 0,-7-1-21 0,-1 3-325 16,8 4-130-16,0-2-251 0,-7 0-309 15,7 16 163-15,7-28 59 0,-7 16 26 0,0-1 107 16,0 13 43-16,8-19 119 0,-8 19 22 0,7-14 6 16</inkml:trace>
          <inkml:trace contextRef="#ctx0" brushRef="#br0" timeOffset="-15317.2951">1779 685 1763 0,'-15'1'556'0,"15"-1"-60"0,0 0-2 15,0 0-33-15,-19 4-41 0,19-4-18 16,0 0-39-16,0 0-30 0,0 0-31 0,0 0-8 16,0 0-20-16,0 0-31 0,0 0-33 15,0 0-2-15,57 8-34 0,-38-8-54 0,-4-1-33 16,4 1-56-16,3 0-85 0,5 0-59 0,-5 0-89 16,12-2-243-16,-11 2-525 0,11 0 15 15,-8 0 113-15,-3 0 89 0,3 0 75 0,4 0 86 16,-3-1 55-16,3-3 20 0,4-1 89 0</inkml:trace>
          <inkml:trace contextRef="#ctx0" brushRef="#br0" timeOffset="-14583.8047">3031 62 1351 0,'-7'-16'579'0,"7"16"-4"16,0 0-17-16,0-18 6 0,0 18-19 0,0 0-46 15,0-16-8-15,0 16-35 0,0 0-117 16,-8-11 59-16,8 11-88 0,0 0-13 0,0 0-3 16,0 0-43-16,0 0-15 0,0 0-9 0,0 0-35 15,0 0-163-15,8 54-29 0,-8-37 0 16,0 1 0-16,7 4 0 0,-3 2 0 0,-4-1 0 15,0 3 0-15,0-2 0 0,0 1 0 16,0-2 0-16,8 1 0 0,-8 0 0 0,0-1 0 16,0 2 0-16,0-7 0 0,0-1 0 15,7 1 0-15,-7-2-192 0,8 2-246 0,-8-4-287 16,7 1-327-16,-7-5 141 0,0-10 49 0,8 17 73 16,-8-17 98-16,11 10 41 0,-11-10 94 15,8 7 34-15,-8-7 59 0</inkml:trace>
          <inkml:trace contextRef="#ctx0" brushRef="#br0" timeOffset="-14102.6539">3329 9 1443 0,'0'0'561'0,"0"0"-44"0,0 0-51 15,0 0-34-15,0 0-45 0,0 0-11 0,0 0-48 16,0 0-34-16,0 0-12 0,-26 36-37 16,26-25-17-16,-8 5-8 0,8-16-35 0,0 27-37 15,0-14-5-15,0-13 11 0,8 28-39 0,-1-18-7 16,1 2-9-16,-4-5-14 0,-4-7 15 16,15 12-39-16,-8-6 6 0,-7-6 10 15,19 3-13-15,-19-3 5 0,23-2-26 0,-23 2 8 0,22-11-10 16,-10 2 0-16,-5-1 5 15,8-4-35-15,-7-1 17 0,-1 2 2 0,5-3 9 0,-5 1-14 16,-7 2 16-16,8 1 16 0,-1 1-4 16,-7 0 65-16,0 11-21 0,8-15 8 15,-8 15-23-15,7-14-53 0,-7 14-29 0,0 0 0 16,0 0 0-16,0 0 0 0,0 0 0 16,0 0 0-16,0 0 0 0,0 0 0 0,-22 44 0 15,14-25 0-15,1 3 0 0,3 5 0 0,-11-2 0 16,7 2 0-16,1 3 0 0,-8-1 0 15,7 2 0-15,-3-1 0 0,3-1 0 0,1-2 0 16,-1-2 0-16,1-3 0 0,7 2 0 16,0-2 0-16,0-4-246 0,0-1-916 0,0 0 125 15,0-1 113-15,0-3 54 0,0-13 71 16,7 24 93-16,-7-14 63 0,0-10 103 0,8 13-36 16,-8-13 97-16</inkml:trace>
        </inkml:traceGroup>
      </inkml:traceGroup>
    </inkml:traceGroup>
    <inkml:traceGroup>
      <inkml:annotationXML>
        <emma:emma xmlns:emma="http://www.w3.org/2003/04/emma" version="1.0">
          <emma:interpretation id="{68879637-2D4D-4979-B741-06ED525A4721}" emma:medium="tactile" emma:mode="ink">
            <msink:context xmlns:msink="http://schemas.microsoft.com/ink/2010/main" type="paragraph" rotatedBoundingBox="16175,8407 13477,8565 13440,7942 16138,77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4914D9-8BB0-4D49-9035-3F607678C561}" emma:medium="tactile" emma:mode="ink">
              <msink:context xmlns:msink="http://schemas.microsoft.com/ink/2010/main" type="line" rotatedBoundingBox="16175,8407 13477,8565 13440,7942 16138,7784"/>
            </emma:interpretation>
          </emma:emma>
        </inkml:annotationXML>
        <inkml:traceGroup>
          <inkml:annotationXML>
            <emma:emma xmlns:emma="http://www.w3.org/2003/04/emma" version="1.0">
              <emma:interpretation id="{E0FA444D-B315-4044-ADFC-78C90863E7FC}" emma:medium="tactile" emma:mode="ink">
                <msink:context xmlns:msink="http://schemas.microsoft.com/ink/2010/main" type="inkWord" rotatedBoundingBox="16175,8407 13477,8565 13440,7942 16138,7784">
                  <msink:destinationLink direction="with" ref="{76601B50-2E94-484E-8B7C-D2911600983C}"/>
                </msink:context>
              </emma:interpretation>
              <emma:one-of disjunction-type="recognition" id="oneOf1">
                <emma:interpretation id="interp5" emma:lang="en-US" emma:confidence="0.5">
                  <emma:literal>to</emma:literal>
                </emma:interpretation>
                <emma:interpretation id="interp6" emma:lang="en-US" emma:confidence="0">
                  <emma:literal>tot</emma:literal>
                </emma:interpretation>
                <emma:interpretation id="interp7" emma:lang="en-US" emma:confidence="0">
                  <emma:literal>ton</emma:literal>
                </emma:interpretation>
                <emma:interpretation id="interp8" emma:lang="en-US" emma:confidence="0">
                  <emma:literal>toe</emma:literal>
                </emma:interpretation>
                <emma:interpretation id="interp9" emma:lang="en-US" emma:confidence="0">
                  <emma:literal>too</emma:literal>
                </emma:interpretation>
              </emma:one-of>
            </emma:emma>
          </inkml:annotationXML>
          <inkml:trace contextRef="#ctx0" brushRef="#br0" timeOffset="-58009.0783">8699-3096 1878 0,'0'-16'794'0,"0"16"-121"15,0 0-79-15,-4-24 0 0,4 24-113 16,0 0-2-16,0-19-129 0,0 19-117 0,0 0-115 15,4-16-118-15,-4 16-91 0,11-6-269 0,-11 6-584 16,0 0 117-16,0 0 18 0,0 0 77 16,19 15 90-16,-19-15 53 0,8 14 26 0,-8-14 79 15</inkml:trace>
          <inkml:trace contextRef="#ctx0" brushRef="#br0" timeOffset="-58206.4925">8752-2905 1405 0,'0'0'629'0,"0"0"-53"0,-4-16-15 0,4 16-49 0,0 0-56 15,0 0-3-15,0 0-13 0,0 0-46 16,0 0-5-16,0 0-41 0,0 0-23 0,-19 45-25 15,19-30-31-15,0-15-52 0,0 32-2 16,0-17-18-16,0 1-5 0,0-1-43 16,0 0-9-16,0 1-116 0,0-16-24 0,8 24 0 15,-8-13 0-15,0-11-131 0,7 19-87 0,-7-19-96 0,0 0-252 16,8 12-499-16,-8-12 108 16,0 0 117-16,0 0 75 0,0 0 53 0,0 0 82 15,0 0 65-15,0 0 68 0,0 0-2 0</inkml:trace>
          <inkml:trace contextRef="#ctx0" brushRef="#br0" timeOffset="-57550.0149">8925-3040 1333 0,'0'0'599'15,"0"0"-54"-15,0 0-64 0,0 0-53 0,0 0-1 16,19 12-43-16,-19-12-7 0,4 19-37 0,0-7-51 16,-4 2-5-16,4 2-2 0,-4 1-52 15,3 3-2-15,1 2-38 0,-4-3 7 16,4-1-3-16,-4-1-38 0,0 1 8 0,7-2-31 15,-7-1-15-15,0-2 20 0,0 1-48 16,0-14 28-16,8 22 51 0,-8-22-34 0,0 14-9 16,0-14-90-16,0 0-36 0,0 0 0 0,0 0 0 15,0 0 0-15,0 0 0 0,0 0 0 16,0 0 0-16,15-39 0 0,-11 22 0 0,0 0 0 16,-4-5 0-16,7 5 0 0,-3-5 0 15,3 3 0-15,-3 3 0 0,4 2 0 0,-4 2 0 16,-1 2 0-16,-3 10 0 0,12-14 0 0,-12 14 0 15,11-3 0-15,-11 3 0 0,0 0 0 16,19 14 0-16,-12-4 0 0,1 2 0 0,-4 1 0 16,-1 6 0-16,5 1 0 0,0-2 0 0,-5 3 0 15,1-2 0-15,4 1 0 0,-8-5 0 16,7 2 0-16,-7-2 0 0,4 0 0 16,0-3 0-16,-4-12 0 0,3 21 0 0,-3-21 0 15,8 13 0-15,-8-13-932 0,0 7-212 0,0-7 115 16,0 0 92-16,0 0 102 0,0 0 73 15,38-22 114-15,-27 7 18 0,4-1 93 0,4-4 61 16</inkml:trace>
          <inkml:trace contextRef="#ctx0" brushRef="#br0" timeOffset="-56763.9661">9389-2886 1574 0,'-11'-7'596'0,"11"7"-38"0,-8-6-8 16,8 6-30-16,0 0-44 0,0 0-48 16,-11-12-52-16,11 12-36 0,0 0-12 0,0 0-26 15,0 0-18-15,0 0-15 0,42-4-77 0,-24 2-8 16,5 1-87-16,11-2-79 0,4-1-112 15,-1 1-114-15,-6 1-165 0,10-1-528 0,-7 1-6 16,-4 0 50-16,0 0 87 0,-7 1 140 0,3 1 8 16,-7-2 48-16,0 2 78 15,-8-1 17-15</inkml:trace>
          <inkml:trace contextRef="#ctx0" brushRef="#br0" timeOffset="-58965.1875">7179-2808 1203 0,'0'0'447'15,"-15"-4"-29"-15,15 4-24 0,0 0-31 16,-19-3-7-16,19 3-28 0,0 0-31 0,-15-3-5 16,15 3-16-16,0 0-7 0,0 0-47 0,-15-3 1 15,15 3-16-15,0 0-20 0,0 0-10 16,0 0 5-16,0 0-13 0,0 0-6 0,0 0-4 16,0 0-33-16,0 0 4 0,0 0-4 0,0 0-21 15,0 0 5-15,0 0-18 0,0 0 0 16,0 0 3-16,0 0-21 0,0 0 21 0,49-3-16 15,-49 3-38-15,23 0 18 0,-23 0-8 16,26 0-28-16,-11 0 20 0,8 0 4 16,-12 3-1-16,12-3 2 0,-4 1-9 0,7 1-11 15,-3 1-8-15,0-2-10 0,-1 3-2 0,-3-2-5 16,11 1 10-16,-7 0-13 0,3 0 0 16,-3-3-6-16,-1 3 9 0,9-2-11 0,-5-1-25 15,0 2 28-15,-3-2 7 0,3 0 1 0,-3 0 2 16,3 1-13-16,-3-2 21 0,0 2-26 15,-4-1 1-15,3 0 19 0,-3 0 16 0,-4 0-20 16,4 0-11-16,-4 2 16 0,0-2-11 0,-15 0 1 16,30 2 15-16,-18-2-31 15,3 2 30-15,-15-2-9 0,26 1-3 0,-18-1-15 0,-8 0 22 16,26 0-14-16,-18 2 2 0,-8-2-8 16,26 2 13-16,-26-2-26 0,23 1 49 15,-23-1-13-15,18 2-10 0,-18-2 6 0,19 4 1 16,-19-4-7-16,12 1-18 0,-12-1 8 0,0 0-10 15,15 0-9-15,-15 0-4 16,0 0-10-16,19 2-29 0,-19-2-12 0,0 0-14 0,0 0-9 16,15 0-26-16,-15 0-26 0,0 0-18 0,0 0-27 15,19-9-86-15,-19 9-106 0,0 0-175 16,7-8-402-16,-7 8 113 0,0 0 100 0,0-20 87 16,0 20 102-16,0 0 10 0,-7-31 72 0,3 21 49 15</inkml:trace>
          <inkml:trace contextRef="#ctx0" brushRef="#br0" timeOffset="-58585.9149">8024-2996 1308 0,'-7'17'368'0,"7"-17"16"0,-4 15-51 16,4-15-8-16,4 21-31 0,-4-21-15 0,7 25-28 15,-7-12-36-15,11 1-15 0,1 1-8 16,-1-1-18-16,-3 1 13 0,10-1-52 15,-2-1 16-15,-1-1-20 0,4-2-21 0,-1-2 5 0,-6 1-7 16,10-2 17-16,-7-1-20 16,-3-2-26-16,7-1-2 0,-4 0 3 0,-15-3 9 15,22 2-7-15,-22-2-5 0,19-2 5 0,-19 2-16 16,0 0 14-16,23-3-4 0,-23 3 22 16,0 0-14-16,11-3 6 0,-11 3-3 0,0 0-5 15,0 0-3-15,0 0-5 0,0 0-15 0,0 0 15 16,0 0-22-16,0 0 27 0,-49 20-10 15,38-12-8-15,-4 2 9 0,-4 1-40 16,-4 2 29-16,8 0-36 0,-4 3 31 0,0-3-39 16,1 4-48-16,-1-3-31 0,7 1-36 15,-3-2-84-15,0-1-29 0,8 0-114 0,-1 2-178 0,4-5-475 16,4-9 74-16,-3 16 148 0,3-16 54 16,0 0 21-16,7 17 117 0,-7-17 16 15,8 7 51-15,-8-7 69 0</inkml:trace>
        </inkml:traceGroup>
      </inkml:traceGroup>
    </inkml:traceGroup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1:06.107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5C95BA3-CC7A-4280-94B1-7416ACEEBF07}" emma:medium="tactile" emma:mode="ink">
          <msink:context xmlns:msink="http://schemas.microsoft.com/ink/2010/main" type="inkDrawing" rotatedBoundingBox="1429,6092 24007,5595 24012,5805 1434,6303" shapeName="Other">
            <msink:destinationLink direction="with" ref="{06BCA456-F1C9-4971-863D-1BE22B7BFEDE}"/>
          </msink:context>
        </emma:interpretation>
      </emma:emma>
    </inkml:annotationXML>
    <inkml:trace contextRef="#ctx0" brushRef="#br0">-9 623 839 0,'0'0'294'15,"0"0"-30"-15,0 0 2 0,0 0-15 0,0 0-15 16,-15-4-3-16,15 4-52 0,0 0-25 16,0 0-5-16,0 0-7 0,0 0-19 0,0 0-20 15,0 0 23-15,0 0-33 0,0 0 0 16,0 0-29-16,0 0-2 0,0 0-10 0,0 0 0 16,0 0-3-16,0 0 5 0,0 0 0 0,57-3 3 15,-46 1-10-15,4 1 5 0,15-3-21 16,-11-1 0-16,11 4 1 0,-3-5 6 15,7 0-11-15,3 2 6 0,-3-3-27 0,8 1 25 16,3-2-27-16,0 1 17 0,0-1-16 0,-7 5-2 16,7-3 8-16,1 1 10 0,-1 2-2 15,0-5-3-15,-7 5-18 0,3 0 18 16,-3-1-8-16,0 1 3 0,3 3-1 0,1-3 17 16,-5 1-27-16,5-1 11 0,7 3-16 0,-8-2 1 15,8 0 7-15,0 2 8 0,1-1-18 16,6 1 7-16,-7-2 13 0,8-1-12 0,-5 1 5 15,1 0-13-15,8 2-3 0,-12-1 0 16,7-1-7-16,1-2 25 0,-4 4-12 0,3-3 14 16,1 1-17-16,-1 1 3 0,1-1-3 0,-4 0 15 15,3 0-18-15,-3 1 0 16,0-2 29-16,3 1-19 0,-7-2 1 0,8 2 12 16,-8 1-17-16,0-1 7 0,4-2 3 0,-4 3-8 15,4-1-8-15,-4 1 21 0,-8-2 5 16,8 0-26-16,-4 0-7 0,-3 1 4 0,3 1 6 15,-3-3-2-15,-1 2 19 0,-7 2-4 16,7-1-16-16,1-1 11 0,3 2-21 0,-3-1 15 16,-1 1-14-16,1 0 11 0,7 0 12 0,-8 0 27 15,1 0-28-15,7-4 0 0,-8 4-13 16,8-2 8-16,-7 1-7 0,7 1 12 0,-12 0-5 16,5-4 8-16,-1 4-14 0,1-1 9 15,-1-1 10-15,1 0-3 0,-1 0-13 0,1 1-4 16,-8-1-9-16,3 0 6 0,5 2 20 15,-8-2 3-15,-4 2-23 0,4 0 20 16,7 0-20-16,-7 0 7 0,0-3-9 0,4 3 1 16,4 0 24-16,-1-1-13 0,-7-1 26 15,7 2-11-15,-3 0-7 0,4-2-3 0,-1 0-10 16,1 2-5-16,-1 0 20 0,1-1-15 0,-9 1-8 16,9 0 26-16,3 0-21 0,-3-3 39 15,-1 3-36-15,1 0-6 0,-1 0-4 0,1 0 10 16,-5 0 7-16,9 0 4 0,10-1 4 15,-7 2-23-15,8-2 21 0,-8 1-16 0,7 0 0 16,1 0 19-16,3 0-11 0,19 1-3 0,-3-2-20 16,-12 0 46-16,-4 1-38 15,-3 0 30-15,7-1-30 0,-7 1 22 0,-1-3 1 16,4 6-8-16,-3-6-3 0,18 6-9 0,-3-3 19 16,-15 0 1-16,18-3-11 0,-11 6 9 15,19-3-17-15,-11 1 24 0,-4-1-8 0,7 0-2 16,-11 0-11-16,0-1 26 0,-7-2-21 15,3 1-2-15,-3 1-5 0,-1-1 0 0,1 1 18 16,-1-2-14-16,20 0 4 0,-20 0-1 0,20-1-12 16,-12-1 5-16,-7 3 2 15,10-1 3-15,13-3-5 0,-20 3 25 0,12-5-5 0,3 3-15 16,-11 0 13-16,-15 1-18 16,8 1-6-16,-4-1 19 0,18-2 2 0,-14 3-8 15,3-1 8-15,12-3-10 0,-16 4-2 0,20-6 9 16,-20 4 1-16,1 1 7 0,11-3-10 15,11 1 18-15,-11 0-31 0,3 0 49 0,-3 1-44 16,-19 1 1-16,8 3 4 0,-8-3-2 0,30 1 28 16,-18-2-3-16,-5 1-27 0,16 1-6 15,3-1 18-15,-11 0-15 0,-11 2 7 0,4-1 1 16,-1 2-14-16,20-5 45 0,-12 4-42 16,11-2 28-16,-11 4-23 0,-15-3 11 15,8 1-13-15,3 2 28 0,-3-2-13 0,-1 3-5 16,1-2 15-16,18-1-10 0,-11 2-12 15,-7 0 27-15,26-1-35 0,-15 1 25 0,-12 0-23 16,1 0 18-16,0 0 0 0,25 0 3 16,-2 1-21-16,-5 1 6 0,4-1-11 0,-18-2 13 15,22 1 2-15,-19 0 23 0,-8-2-17 0,1 1 0 16,18-4-19-16,-7 5 9 0,11-2-14 16,-3 0 11-16,-12 1 10 0,11-1 20 0,1 1-35 15,3-2 23-15,0 2 4 0,-3 1-9 16,-1-2-6-16,8 0 9 0,-19 2 1 0,-4-1-12 15,16 1 15-15,-16 0-5 0,4 0-15 0,-3 0 3 16,18 0-1-16,-4 0 31 16,-3 0-36-16,3-2 39 0,4 0-37 0,-18 0 6 15,3 4 0-15,-8-4 3 0,24 2 22 0,-12 2-12 16,-16-2-3-16,12 2-10 0,-7-2-11 16,18 2 11-16,-10-2-13 0,-5 1 16 0,-4 1-11 15,20-2 26-15,-12 2 0 0,-7 2-1 16,18-3-14-16,-11 1-8 0,-7-2 15 0,-5 3-3 15,1-2-7-15,4 0 36 0,-4 2-31 0,-1 0 10 16,1-1-17-16,7-1 17 0,1-1-23 16,-5-1 3-16,5 2-8 0,14-1 20 0,-11 1-4 15,-3-1 12-15,18 2-10 0,-4-2-13 16,-11 0 6-16,16 3 4 0,-16-3-7 16,-8 2 15-16,5-2 8 0,-5 0-8 0,1 1-26 15,18-1 26-15,-7 1-2 0,-11 1 2 16,-1-1-18-16,1 2 16 0,-1 0-13 0,1-3 15 15,18 1-13-15,-11 1 3 0,-7-2 15 0,-1 0-15 16,5 2 26-16,-5-2-39 0,5-2 38 16,-5 2-25-16,1 0-5 0,-4-2 17 0,3 1-19 15,16-5 19-15,-12 5-27 0,-3-1 43 16,-4 1-33-16,-4 0 25 0,-4 1-28 0,4 0 18 16,4-2-10-16,-4 2 13 0,-4-3 2 15,0 1-18-15,4 1 11 0,-4 1-8 16,-3-1-5-16,-1-1 10 0,5-1-11 0,-1-1 14 15,4 1-3-15,-4 0 10 0,4-1-20 0,-11 1 5 16,11-2 0-16,-8 3 30 0,-3-1-30 16,0 0-2-16,3-1 17 0,1 2-20 0,-4 2 10 15,3-3 2-15,-3 1-17 0,3 2 25 16,-3 0-20-16,3-2 35 0,1-2-35 0,-4 4 20 16,3 0-7-16,1-1 5 0,-1 0-14 0,1 1 32 15,-1-4-16-15,0 2-17 0,1 1 35 16,-1-2-49-16,-3 1 26 0,4 0-17 15,-5-1 4-15,1-1 0 0,0 2-5 0,-1 0 44 16,1-1-31-16,0 2 0 0,0-1-31 16,-1 0 31-16,1 0 6 0,4 1 6 0,-5-1-9 15,1 1-6-15,3-1-4 0,-3 0 7 16,0 0-5-16,0 0 25 0,-1-1-23 0,5 0 6 16,-5 3-16-16,1-2 6 0,0 0-9 0,0 1 21 15,3-1 8-15,-7-1-10 0,4-3-1 16,-1 5-7-16,-3-1-8 0,0 2 13 0,-3 0-5 15,2 0 8-15,-2 0-19 0,-1-2 34 16,-4-1-25-16,4 1 4 0,1 2-10 0,-1-1 16 16,-4-1-16-16,8 1 8 0,-8 0 18 0,12-1 10 15,-4-1-28-15,-4 1 12 16,4 2-4-16,-4-1 5 0,1-1-26 0,2 2 38 16,1-4-25-16,0 0 18 0,-3 3-23 0,-5-2 2 15,8 1 0-15,-8-1 13 0,1 1 3 16,3 0-8-16,-4 1-8 0,4 1 29 0,-3-2-34 15,7 0 8-15,0-2 15 0,-8 3-10 16,4-1 0-16,0 1 15 0,1 1-30 0,-1-4 13 16,-4 2-19-16,4 2 13 0,0-1 19 0,-3-1-19 15,7 2 28-15,-8 0-22 0,4 0-8 16,1 0 12-16,-5 0 1 0,4 2 15 0,0-1-31 16,8 1 21-16,-4 0-26 0,4 1 13 15,3 0-13-15,1 1 36 0,3 0-6 0,4-1 1 16,0-1-21-16,0 1 11 0,0 0-16 15,4-1 16-15,-4 3-6 0,0-1 16 16,0-2-18-16,-8 1 18 0,1 2-13 0,-5-3 0 16,1 1-18-16,0-1 8 0,3 3 20 0,-7-3-3 15,4 1 9-15,0 1-9 0,-4-1-14 16,3 0 25-16,-3 1-29 0,4-1 24 0,-12 0-8 16,1-3 1-16,-1 2-1 0,-7 0-13 15,0 0-36-15,-4 0-2 0,0-1-82 0,-15-1-97 16,23 0-120-16,-23 0-44 0,19 2-338 0,-19-2 61 15,0 0 59-15,0 0 93 16,0 0 10-16,0 0 38 0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1:09.933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8DD1CFE-EF6C-489F-A30D-CE2DC3C2AE6E}" emma:medium="tactile" emma:mode="ink">
          <msink:context xmlns:msink="http://schemas.microsoft.com/ink/2010/main" type="inkDrawing" rotatedBoundingBox="1546,7865 23956,7189 23963,7436 1554,8112" shapeName="Other">
            <msink:destinationLink direction="from" ref="{7E5F364A-68E9-4463-92FD-3C8F06F74514}"/>
          </msink:context>
        </emma:interpretation>
      </emma:emma>
    </inkml:annotationXML>
    <inkml:trace contextRef="#ctx0" brushRef="#br0">78 487 839 0,'0'0'282'16,"-15"-4"-16"-16,15 4-8 0,0 0-7 0,-15-1-36 15,15 1-5-15,0 0-3 16,-22 0-30-16,22 0-23 0,0 0 4 0,0 0-30 0,-19-2 3 16,19 2-31-16,0 0-16 0,0 0-4 15,0 0 1-15,0 0-6 0,0 0-6 16,0 0 13-16,0 0-34 0,0 0-4 0,-8 3-3 16,8-3 0-16,0 0 2 0,0 0-22 0,0 0-1 15,0 0 11-15,0 0-3 0,42 14 34 16,-31-11-37-16,4-1-17 0,8 1 5 0,-8 1-24 15,0-2 40-15,11 1-12 0,-3-2-6 16,0 1-9-16,3 0 14 0,0 0-14 0,1-2 16 16,-1 1-8-16,4 1-5 0,0-2-2 0,8 2 5 15,-8-2-1-15,12 3 27 16,-12-1-16-16,4-2 12 0,7 2-37 0,-7-1 1 16,0 1 4-16,-4-2 4 0,4 1-12 0,-3-1 18 15,2 2-11-15,1-2 29 0,0 2-34 16,-3 0 19-16,2-1-17 0,1-1 9 0,4 2-8 15,-4 0 7-15,0-1 11 0,7 1-13 0,-7-2-7 16,0 2-1-16,4 0 8 0,4-2 2 16,-1 1-4-16,-7-1-1 0,7 0-7 0,1 0 13 15,-1-1-21-15,5 2 10 0,-5-1 26 16,8 0-36-16,-7 0 18 0,14-1-10 0,-14 2 20 16,7-2-7-16,0 1-24 0,4 3 34 15,-1-2-16-15,-3-1 1 0,4 0 17 0,-4 2-20 16,-4-2 20-16,1 0-17 0,-5 0-11 15,1 0 18-15,3 2-5 0,-4-2 8 0,1 2-16 16,-1-2 6-16,8 1-9 0,-7 1 14 16,-1-2 2-16,1 2-23 0,-1-2 8 0,-3 0 2 15,4 1-5-15,-1-1 18 0,-7 2-15 0,7-2-5 16,1 3-11-16,-4-3 29 0,3 0-13 16,1 0 28-16,-1 0-34 0,8 0 24 0,-7 0-16 15,-1 1 6-15,1-1-4 0,3 0 22 16,4 1-24-16,0 1 0 0,-4-2-9 0,4-2 11 15,8 1 29-15,-8 0-28 0,0-2-15 0,7 1 38 16,-7-1-46-16,0 1 48 0,0-1-35 16,0-1-1-16,0 0 4 0,0 0 1 15,-7 2 1-15,7-1 10 0,0 0-2 0,0-1 12 16,8 2-13-16,-12 1 1 0,4 2-1 16,4-2 11-16,-4 1-1 0,3 0-7 0,5 0-10 15,-8 1 23-15,0-1-16 0,0 0-9 0,8 0 9 16,-8 0 6-16,0 0-8 0,-8 2-11 15,8-2 16-15,0-2 5 0,0 1-5 0,0-1-7 16,-7 1-6-16,7 1 8 0,0 1 12 16,0-1-4-16,0 0-11 0,7-1 16 0,-10 1-18 15,10 0 17-15,-7 1 11 0,0-2-15 16,8 2-21-16,-8-1 13 0,7 0 7 16,-7 2 21-16,0-2-25 0,8 1 4 0,-8-2-12 15,0 1 10-15,0 0-13 0,4-2 6 0,-4 1-1 16,8-1 11-16,-8 0-8 0,7 4 7 15,-7-4 26-15,0 2-38 0,8-2-8 0,3 1 26 16,-3-1-16-16,14 0 8 0,-3-1-5 0,-11 1-3 16,-1 0 1-16,1 1 30 0,-1-2-44 15,-3 1 16-15,4 0-5 0,-8 0 2 0,7 1-10 16,-7-3 34-16,8 4-24 0,0-3 10 16,-5-1-12-16,-3 3-3 0,23-5-2 15,-8 3 10-15,-11 0 10 0,3 0 0 0,16-3-10 16,-12 2 0-16,12-3-3 0,-15 2 24 15,-1 2-32-15,-3-3 24 0,-4 2-8 0,8-2-10 16,-8 1 15-16,0 2 5 0,7-1-20 0,-7 1-6 16,0 0 24-16,0-2-13 0,0 3 2 15,0-1 29-15,4-3-49 0,-4 5 26 0,4-4-16 16,-4 1 3-16,-4-2 7 0,4 2 3 0,0 2 5 16,0-2-18-16,0-2-15 0,-7 1 51 15,7 2-36-15,0-2 6 0,-4 0 22 0,0-2-30 16,1 1 20-16,-1 0 5 0,0 1-13 15,0-2 14-15,-7 3-16 0,4-5 30 0,7 3-48 16,-8 2 18-16,8-3-8 0,0 1 44 16,-7 0-21-16,-1 0-5 0,8-1-7 15,-7 3-6-15,-1-2-7 0,4 1 22 0,-3 0-17 16,3 1 20-16,0-1-12 0,-3 1 4 0,-1-2 4 16,1 1-9-16,-1 1-12 0,-3-1 17 15,0 0-7-15,-1 0 2 0,-3 0 6 0,8 2-18 16,-4 1 12-16,3-3 16 0,-7 2-16 0,7-1-12 15,-7-1 25-15,8 3-28 0,-8-1 16 16,4-1 20-16,-5 1-23 0,5 0 15 0,-4-1-15 16,0 3 12-16,0-1-4 0,4 0 25 0,-1 1-25 15,-6-1 17-15,10-2-45 16,-7 3 30-16,4-1-23 0,-1 1 31 0,1-2-13 16,4 2 5-16,-1 0-13 0,-3 1 8 0,3-2 18 15,-3 2-8-15,0 0-2 0,3-2 2 16,1 2-25-16,-1-2 12 0,4 2-15 0,-3 0 16 15,-1 0-6-15,5 2 16 0,3-4-8 16,-4 4-11-16,8-2 32 0,-4 0-34 0,4 0 3 16,-1 0 23-16,-3 0-1 0,8 0-12 0,3 0-20 15,-7 0 17-15,4 0-4 0,-1-2 27 16,-3 4-10-16,11-4-10 0,-7 2-10 0,-1 0 0 16,-3-2 5-16,4 4 7 0,7-2-9 15,-12 2 9-15,9-2-2 0,-8 0-7 0,30 0 7 16,-19 2 10-16,11-2-10 0,-11 0-5 15,-7 2-8-15,-1-2 23 0,1 0-5 0,3 1 0 16,-3-1-7-16,3 1 2 0,-7-2 5 16,4 1-15-16,-1 0-3 0,-3 0 28 0,3 0-15 15,1 0 26-15,0-1-26 0,3 2-8 16,-4-2-12-16,5 1 48 0,14 1-33 0,-11-1-5 16,-7 0 7-16,-1 0-5 0,-3 0 3 0,4-1 21 15,-4 1-9-15,7 0 1 0,-3-2-29 16,-1 0 27-16,-3-2 19 0,3 2-38 0,-3-2 3 15,4 2 15-15,-1 0-5 0,-3-1 8 16,4 2-16-16,-1-1 11 0,-7 2-3 16,12-2 10-16,-9 2-2 0,1-2 2 0,0 4-20 15,4-2 10-15,-8 0 12 0,3 2 6 0,1-2-20 16,0 2 35-16,-4-2-43 0,4 1 15 16,0-2-8-16,-4-1 3 0,3 4-5 0,-2-2 8 15,-5 0-1-15,4-2-12 0,0 2 8 0,4-2 22 16,-4 2-15-16,-4 0 5 0,8-2-12 15,-4 1 30-15,-4 1-41 0,4-2 0 0,-4 2 34 16,-3-1-16-16,-1-1-5 0,1 2 3 16,-1-3 4-16,1 3-12 0,-1-2-20 0,-3 2 22 15,3-2-2-15,5 0 7 0,-5 1-12 0,1-2 10 16,-1 3 5-16,8-2-10 16,-7 1 5-16,-1 1 28 0,8-1-25 0,-4 1 12 15,4-2-22-15,4 1 9 0,-8-1-9 0,8-1 14 16,-8 1-17-16,8 2 20 0,-4-2-20 15,0-1 20-15,0 3-30 0,0-4 22 0,-7 4 1 16,7-3 7-16,-4 1-7 0,4 1 9 0,-7 1-24 16,7-4 12-16,-4 4 5 0,-4-2-5 15,5 1 20-15,3-1-15 0,-4 0 0 0,4 1-5 16,0-1-25-16,4-1 61 0,0 1-39 0,-4 0-10 16,3 1 6-16,5-1 7 0,-8 1 0 15,4 1 10-15,0-3-31 0,-1 2 14 16,-3-1 12-16,4 0 3 0,0-1-19 0,-4 1 14 15,4 2-13-15,3-2 5 0,-3-1 2 16,0 3 3-16,3-1-18 0,-3-1 23 0,4 1-7 16,-1-2 27-16,-3 2-32 0,8 1 24 15,-5-4-19-15,-3 4-8 0,0-1 17 0,3 1-19 16,-3-2 14-16,0 2 11 0,-4 0-13 0,4-2-3 16,-4 2 6-16,7-2 5 0,-3 2-26 15,0 2 15-15,3-4 18 0,-3-1-12 0,0 3 0 16,4-1-3-16,-5 1-3 0,5-2 0 0,-4 2-4 15,0 0 2-15,3 0-6 16,-3-2 34-16,-4 2-15 0,0 0-5 0,-4 2-14 16,4 0 14-16,-7-2-16 0,3 0 23 0,-4 0-10 15,1 1 8-15,-1 1-18 0,1-1 7 16,-1 1 8-16,1 0-5 0,-1 0-10 0,1-1 13 16,-1 1-11-16,1-2 16 0,-1 2-21 0,-3-2 21 15,3 1-11-15,1-1 29 0,-4 3-14 16,-1-3-12-16,1 0-5 0,-4 0 26 0,-4 1-26 15,4-1 17-15,-4 0-12 0,-3 0 3 0,-1 0 7 16,4 0-5-16,-7 0 8 0,3 0 26 16,-3 0-32-16,0-1 9 0,3-2-9 0,-7 3-7 15,0-1 3-15,-1 1-6 0,1-2 16 16,0 2 5-16,0 0-3 0,-4 0-4 16,0-2-6-16,4 2 0 0,0-1-3 0,-19 1 6 15,30 0 5-15,-15 0 33 0,4 0-26 16,-19 0-7-16,26 0 3 0,-14 0-9 0,-12 0 4 15,22 0-6-15,-22 0 5 0,19-2-2 0,-19 2-6 16,15 2 1-16,-15-2-19 0,0 0-2 16,23 0-12-16,-23 0-27 0,0 0-32 0,15 0-32 15,-15 0-40-15,0 0-33 0,15 0-44 0,-15 0-44 16,0 0-5-16,19 0 44 0,-19 0-369 16,11 5-33-16,-11-5 72 0,0 0 71 15,12 7 49-15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48.09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D862F36-2112-4E09-A88A-344F72F9C985}" emma:medium="tactile" emma:mode="ink">
          <msink:context xmlns:msink="http://schemas.microsoft.com/ink/2010/main" type="inkDrawing" rotatedBoundingBox="1752,8765 2297,8685 2302,8722 1757,8801" shapeName="Other">
            <msink:destinationLink direction="with" ref="{94E0F893-1E23-4D01-9AA4-4A05B6682D4E}"/>
          </msink:context>
        </emma:interpretation>
      </emma:emma>
    </inkml:annotationXML>
    <inkml:trace contextRef="#ctx0" brushRef="#br0">-1157 4701 1464 0,'0'0'442'0,"0"0"-6"0,12-21-50 15,-12 21-17-15,22-7-26 0,-10 4-31 16,10 0-28-16,5-4-54 0,3-1-4 0,4 2-29 16,3-2-3-16,1 1-91 0,0 0-80 0,3 2-95 15,-7 3-197-15,0-1-560 0,0-2 105 16,-4 5 53-16,-3 0 31 0,3 2 46 0,-11-2 67 15,3 0 23-15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47.92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4E0F893-1E23-4D01-9AA4-4A05B6682D4E}" emma:medium="tactile" emma:mode="ink">
          <msink:context xmlns:msink="http://schemas.microsoft.com/ink/2010/main" type="inkDrawing" rotatedBoundingBox="1540,8745 1847,8169 2260,8389 1952,8965" semanticType="callout" shapeName="Other">
            <msink:sourceLink direction="with" ref="{ED862F36-2112-4E09-A88A-344F72F9C985}"/>
          </msink:context>
        </emma:interpretation>
      </emma:emma>
    </inkml:annotationXML>
    <inkml:trace contextRef="#ctx0" brushRef="#br0">-674 4288 1021 0,'0'0'348'16,"0"0"13"-16,19 0-21 0,-19 0-15 0,0 0-38 16,0 0-34-16,0 0 6 0,0 0-31 15,0 0-31-15,0 0-13 0,-45 9-15 0,26-9 5 16,4 1-7-16,-4 1-6 0,-8-2 15 16,5 0-19-16,-1 0-17 0,-3-2-4 0,3 1-8 15,4-1 10-15,-7 0-30 0,7 0 4 16,-4-1-17-16,5-2 25 0,-1 0-43 0,4 2-5 15,-4-4-6-15,4 2 1 0,0-2 5 0,3 2-21 16,5 0 5-16,7 5 21 0,-27-8 2 16,16 4-38-16,11 4 0 0,-11-8 10 0,11 8-22 15,-15-5 9-15,15 5-25 0,0 0 35 16,0 0-27-16,0 0 2 0,-15 21 10 16,15-21-12-16,3 26 14 0,-3-8 14 0,4 1-16 15,-4 5-4-15,4 3 4 0,-4 2 5 16,11 2 3-16,-11 3 10 0,8 0-15 0,-4-1 10 15,-1 1 16-15,1-2-6 0,4-1-15 0,-5-2-18 16,5-4 28-16,-4-1-23 0,3-2-5 16,-7-6-66-16,8 2-67 0,-8-4-64 0,0-2-85 15,4 4-171-15,-4-16-537 0,3 15 45 16,-3-15 85-16,0 0 74 0,0 0 80 0,0 0 110 16,0 0 27-16,0 0 32 0,0 0 38 0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54.80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F388C1-0E48-4814-B24C-F8993692F3E9}" emma:medium="tactile" emma:mode="ink">
          <msink:context xmlns:msink="http://schemas.microsoft.com/ink/2010/main" type="inkDrawing" rotatedBoundingBox="2093,11815 2169,12437 2106,12444 2030,11822" shapeName="Other"/>
        </emma:interpretation>
      </emma:emma>
    </inkml:annotationXML>
    <inkml:trace contextRef="#ctx0" brushRef="#br0">-821 7720 1085 0,'0'0'514'0,"0"0"-32"15,0 0-27-15,-15-4-56 0,15 4-15 16,0 0-2-16,0 0-34 0,-8 18-18 0,8-18-23 16,-7 19-12-16,7-4-1 0,0 2-43 0,0 3-13 15,0 5 10-15,0 1-33 0,0 3 5 16,0 4-30-16,0 1 2 0,7 0-44 0,-7 0-4 15,4-3 1-15,-4 1-24 0,4-4-11 16,0-3-36-16,3-1 16 0,-3-2-37 0,0-2-76 16,3-1-51-16,1-3-46 0,-1-2-80 15,-7-1-94-15,8 3-249 0,-1-4-499 16,1-2 88-16,-8-10 114 0,11 16 23 0,-11-9 114 16,0-7 52-16,8 12 96 0,-8-12 58 0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54.55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CB4C32-24BF-4BC5-B657-34782BD914C8}" emma:medium="tactile" emma:mode="ink">
          <msink:context xmlns:msink="http://schemas.microsoft.com/ink/2010/main" type="inkDrawing" rotatedBoundingBox="1645,11858 2410,11850 2410,11870 1645,11877" shapeName="Other"/>
        </emma:interpretation>
      </emma:emma>
    </inkml:annotationXML>
    <inkml:trace contextRef="#ctx0" brushRef="#br0">-1270 7757 1776 0,'0'0'525'0,"0"0"-29"0,0 0-35 0,0 0-41 16,0 0-70-16,0 0 14 0,0 0-26 15,0 0-23-15,0 0-11 0,0 0-45 0,0 0-8 16,0 0-3-16,49 16-46 0,-34-16 16 0,12 0-52 16,3 0-17-16,0 0-14 0,8 0-7 15,3-1-23-15,1-3-2 0,-5 2-4 16,9-1-27-16,-1 1 30 0,-7 0-9 0,3 0-37 15,-3 2-10-15,-4 2-15 0,-4-2 10 16,-4 2-44-16,1-2-38 0,3 2-56 0,-15 0-18 16,4-1-41-16,-4-1-52 0,-15 0-61 15,26 3-104-15,-11-7-178 0,-15 4-439 0,0 0 84 16,12 4 102-16,-12-4 103 0,0 0 20 0,0 0 115 16,0 0 21-16,0 0 61 0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1:15.899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8388FEA-F24C-4D0F-9C20-44EBEF63B40A}" emma:medium="tactile" emma:mode="ink">
          <msink:context xmlns:msink="http://schemas.microsoft.com/ink/2010/main" type="inkDrawing" rotatedBoundingBox="1469,11261 24816,10624 24824,10905 1477,11542" shapeName="Other"/>
        </emma:interpretation>
      </emma:emma>
    </inkml:annotationXML>
    <inkml:trace contextRef="#ctx0" brushRef="#br0">67 510 1080 0,'-19'1'338'0,"19"-1"-26"16,0 0-20-16,-15 4-6 0,15-4-45 0,0 0-6 16,-15 2-9-16,15-2-22 0,0 0-14 15,0 0-44-15,-19 3 23 0,19-3-41 0,0 0 10 16,0 0-43-16,0 0-3 0,0 0 26 16,0 0-31-16,0 0 5 0,0 0-31 0,0 0 1 15,0 0-19-15,56-2 19 0,-37 1-6 0,-4 1-20 16,12-3 25-16,-8 0-30 0,11 0 7 15,-4 0-10-15,4 1 13 0,12 1-10 0,-1-3 38 16,-7 1-23-16,15 0-18 0,0-1-15 16,0 0-8-16,8 3 3 0,-8-2-3 15,0 0 21-15,4 0 10 0,3 2-31 0,1 1-3 16,-4-3 1-16,22 1-6 0,-7 0 34 16,7 4-29-16,4-4 4 0,1 0-6 0,-5 4-13 15,8-2 49-15,-11 4-29 0,11-4 1 0,-8 3-11 16,4 0 14-16,4-2-6 0,0 3-5 15,-7-2 0-15,3 1 0 0,4-1 13 0,-8 0-13 16,4 0-8-16,4 2 13 0,-7-1-8 16,-1 1-7-16,4 1-5 0,-3-3 30 0,3 2-12 15,4-1-3-15,-8 0-13 0,8 1 3 16,4 0 20-16,-4 0 0 0,8 0 6 16,-8-1-19-16,3 1-5 0,5 2-7 0,-1-3-3 15,1 3 10-15,-8-3-2 0,-4-2 33 0,4 2-25 16,0-1 9-16,0 0-17 0,-4 0-3 15,4 1 13-15,0-3 8 0,0 0 0 0,0 2-13 16,4-1 2-16,-12-1 34 0,0 0-24 0,5 2-4 16,-16 0-16-16,-4-2 21 0,-3-2 7 15,-1 2-20-15,20-2-3 0,-12 2 1 0,-8 0 25 16,5-1-24-16,10-1 45 0,-3 2-44 16,11-3-3-16,-3 1-2 0,-12-2 5 15,-7 1 18-15,-5 2-29 0,20-2 70 0,-8-3-59 0,-11 1-8 16,3 1 10-16,-7 0 6 15,8-2-3-15,-8 3 8 0,8-2-8 0,-1 1-13 16,-7 0 18-16,19-3-10 0,-11 2-8 0,-1-1 41 16,-7 0-33-16,27-1 10 0,-20 1-2 15,1 0-19-15,-8 3 6 0,0-4 5 0,7 2 18 16,-3 0-26-16,-4 0 3 0,0 0 15 16,0 0-10-16,0 0 36 0,-7 0-37 0,-1 3 14 15,8-3-10-15,-3 1-16 0,-13 1 0 0,9 0 20 16,7-2 32-16,-8 3-50 0,1-3 1 15,-1 1 30-15,8 1-17 0,0 0 9 16,1-1-12-16,-1 1 13 0,0 0 2 0,-16 1-18 16,17-3-4-16,-9 3 14 0,4 1 26 15,4-5-30-15,-7 3-1 0,7 0 11 0,-8 0-13 16,1-1-3-16,7 2-2 0,-8-1 56 16,8-2-33-16,-7 2-26 0,7-1 5 0,0 3-2 15,0-3-3-15,0 1 11 0,0 0 12 0,0 1 8 16,0 0-26-16,7-1 13 0,-3 1 13 15,-4 0 10-15,8 2-43 0,-8-4 23 0,7 3-16 16,1-2 5-16,-8 1 9 0,8 1-1 0,-5-3 10 16,5 1-15-16,0 1 33 0,-1-1-33 15,-7 1 0-15,11 0 11 0,-7-1-6 16,0 0 30-16,4 1-14 0,-1-2-26 16,20-1 10-16,-20 4-5 0,1-1 23 0,-1 0-20 15,1 0-3-15,-1-1 30 0,-10 2-45 0,18-2 25 16,-8-1-12-16,-7 0 43 0,27 1-47 15,-1-4-4-15,-3-1 8 0,-16 4-6 0,20 0 8 16,-20 0 0-16,1 1 10 0,15-4 34 0,-12 3-47 16,-3 1 6-16,-1 2 17 0,12-5-20 15,11 2-7-15,-11-4 4 0,-4 5-15 0,-11-2 36 16,4 2-8-16,-1 1-5 0,-7-3 11 16,15 1-44-16,8 1 22 0,3-2 4 15,-14 0 4-15,-5 4 14 0,23-3-21 0,-3-1-3 0,-1 0 5 16,-3 1 3-16,7 1 3 15,-19 0-6-15,23-3 3 0,-7 2-7 0,-16 0 7 16,-3 2-13-16,-4 1 5 0,26-4 1 0,-11-1 9 16,0 6 19-16,-12-1-16 0,20-2-16 15,-12 3 11-15,-8 0-2 0,1-2 17 0,22 2-15 16,-19 0 0-16,1 0-2 0,-1 0-1 0,-3 0 8 16,-5 0-7-16,5 0 30 0,3-1-28 15,-7 2-21-15,4 1 3 0,-5-1 18 0,5-1 16 16,0 0-21-16,-1 2 28 0,1-1-26 15,3-1-7-15,15 2 5 0,-10 0-8 16,-9 0 34-16,4 0-19 0,1-2-4 0,-5 0-4 16,1 0 1-16,18-2 8 0,-11 4 22 15,-11-2-9-15,8 0-21 0,-9 1-13 0,9-1 28 16,-5-3-18-16,1 3 13 0,3 0-15 0,19-4 38 16,-3 4-23-16,-1-5-10 0,1 4 21 15,-12-2-6-15,7-1-2 0,-7 1 6 0,-7 1-26 16,0 0-1-16,14-2 19 0,-7 3 4 15,-7-1-23-15,-1-1 41 0,1 2-46 0,0-2-5 16,18 0 10-16,-11 2 24 0,8-3-4 0,-4 0 1 16,-16 3-21-16,5 1 8 15,0 0 5-15,-1-2 5 0,1-1-7 0,-4 2 35 16,3 1-33-16,1-3 7 0,-5 2-22 0,5 1 15 16,-4 0 23-16,3-2-28 0,1 2 23 15,0-1-28-15,-1 1 7 0,1-4 6 0,-1 4-21 16,1 0 36-16,-1 0-16 0,1 0-15 15,0 0 1-15,-1 0 17 0,1-1-8 0,-1 1 24 16,-3 0-19-16,4 0 1 0,-5 0-1 0,1 0 11 16,0 1-15-16,4-1 20 0,-5 0-18 15,1 0-13-15,0 2 18 0,3-2 5 16,1-2 6-16,-4 4-32 0,7-4 21 0,16 6-17 0,-12-8 4 16,-8 4 49-16,1 2-39 0,-4-2 19 15,3 0-19-15,1 0-12 0,-1 2 20 0,1-1-5 16,-1 2 24-16,1 0-51 0,3-2-2 15,-3-1 36-15,18 2-12 0,5-1 5 16,-16-1-25-16,-8 3 38 0,23-3-21 0,-14 0-27 16,-5 0 37-16,-4 3-27 0,5-3 33 15,-8 1-21-15,3 3 16 0,1-4 15 0,3 0-23 16,-3 1 5-16,-1-1-9 0,5-1 49 0,-9 1-66 16,24-4 19-16,-16 0-6 0,-7 4-2 15,0-1 12-15,-1-1 16 0,1 2-28 0,0-1 5 16,-4-1-8-16,0 1 21 0,0-3-16 0,4 4 41 15,-12-2-33-15,5 1-5 16,3 1-1-16,-8 0 12 0,1-2 2 0,-1 0 18 16,1 1-42-16,7-3 6 0,-8 2-5 0,1 1 15 15,-1 1 0-15,8-3 10 0,-4 3-10 16,-3 0-13-16,11-2 3 0,-8 2 2 0,4-2 12 16,4 2 10-16,-1 0-34 0,1 0 9 15,0 0 14-15,0-2 20 0,0 4-41 0,-1-4 8 16,1 2 23-16,0 0 17 0,0-1-36 0,3 2-6 15,-3-1 30-15,0 0-20 0,0-1-6 16,0-1 11-16,-1 4-26 0,5-2 58 0,-4-2-42 16,-4 0 9-16,4 2-20 0,-12 2 8 0,1-2 41 15,-1 2-36-15,-3-2 25 16,-1 0-7-16,-3 0-36 0,0-2 13 0,-4 4 10 16,1-1 13-16,-5-1-31 0,0 2 0 15,1-2 18-15,-5 2-3 0,5-2 24 0,-5 0 12 16,1 2-43-16,0-2 10 0,-1 3-16 0,5-3 14 15,-8 1-14-15,3-1 24 0,-3 0-51 16,0 0-32-16,-4 0-45 0,-15 0-92 0,30-1-208 16,-22-1-509-16,-8 2 58 0,19-5 101 0,-19 5 84 15,0 0 125-15,0 0 29 0,3-12 20 16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50.95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EBE676-9BD9-4A98-B076-D6001364570B}" emma:medium="tactile" emma:mode="ink">
          <msink:context xmlns:msink="http://schemas.microsoft.com/ink/2010/main" type="inkDrawing" rotatedBoundingBox="1659,10140 2331,10098 2333,10138 1661,10180" shapeName="Other"/>
        </emma:interpretation>
      </emma:emma>
    </inkml:annotationXML>
    <inkml:trace contextRef="#ctx0" brushRef="#br0">-1187 6058 1640 0,'-19'-2'535'15,"19"2"-59"-15,-15-3-12 0,15 3-60 0,-19-1-28 16,19 1-28-16,0 0-25 0,0 0-18 0,-15-4-47 16,15 4-2-16,0 0-10 15,0 0-23-15,0 0-37 0,0 0-50 0,0 0 38 16,49-4-23-16,-22 2-2 0,-5-2-21 0,9 2-47 15,6 0 22-15,1-1-26 0,7-2 15 16,-3 3-21-16,3-2-19 0,-4 0 14 0,1 2-15 16,-1 0 1-16,-7-1-24 0,-4 2 0 15,-3 1-49-15,-1-2-17 0,-3 1-16 0,-4 1-69 16,3 0-43-16,-22 0-69 0,19 1-116 0,-19-1-176 16,12 0-467-16,-12 0 78 0,0 0 89 15,0 0 59-15,0 0 72 0,0 0 79 16,-23 28 82-16,8-22 49 0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51.26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2F37E0C-45D4-4CDE-BD50-346DC38A5C55}" emma:medium="tactile" emma:mode="ink">
          <msink:context xmlns:msink="http://schemas.microsoft.com/ink/2010/main" type="inkDrawing" rotatedBoundingBox="2044,10180 2054,10797 2026,10798 2017,10181" shapeName="Other"/>
        </emma:interpretation>
      </emma:emma>
    </inkml:annotationXML>
    <inkml:trace contextRef="#ctx0" brushRef="#br0">-870 6087 1638 0,'0'0'532'0,"0"0"-12"16,0 0 17-16,-11-7-114 0,11 7-16 15,0 0-57-15,0 0-17 0,0 0-44 0,0 0-23 16,0 0 11-16,-12 16-29 0,12-16 1 15,0 19-55-15,0-3-10 0,0 2 1 0,0 1-34 16,0 1 5-16,0 6 0 0,0-3-15 16,0 3-44-16,0 1 23 0,0-2-7 15,4 2-18-15,-4 0-26 0,0-2 25 0,0-3-9 16,0 3 10-16,0 0-39 0,0-4 44 0,0-2-69 16,0 0-31-16,4-3 0 0,-4 1 0 15,0-2 0-15,0-15 0 0,0 26 0 0,0-26 0 16,-4 20 0-16,4-20 0 0,0 16 0 15,0-16 0-15,4 15-192 0,-4-15-180 0,4 11-311 16,-4-11-431-16,0 0 106 0,3 17 81 0,-3-17 106 16,4 9 43-16,-4-9 115 0,8 10 51 15,-8-10 102-15,0 0 50 0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1:18.901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08C5AF6-33DD-40CF-A72F-9AC0AF23B028}" emma:medium="tactile" emma:mode="ink">
          <msink:context xmlns:msink="http://schemas.microsoft.com/ink/2010/main" type="inkDrawing" rotatedBoundingBox="1697,13049 24956,12806 24960,13156 1701,13400" shapeName="Other"/>
        </emma:interpretation>
      </emma:emma>
    </inkml:annotationXML>
    <inkml:trace contextRef="#ctx0" brushRef="#br0">-12 126 895 0,'-11'-7'272'0,"11"7"-37"0,0 0-15 0,0 0-33 15,0 0-10-15,-8-9-16 0,8 9 11 16,0 0-39-16,0 0 0 0,0 0-28 15,0 0-5-15,0 0-1 0,0 0-12 0,0 0-10 16,0 0 28-16,30-12-43 0,-30 12 4 16,23 0-17-16,-23 0 22 0,34 0-35 0,-23 2 0 15,8-2 15-15,4 0 1 0,3 5-12 0,0-5 7 16,8 0-1-16,-7 2-23 0,3 0 2 16,4-2 1-16,-8 0-11 0,12 1 31 0,-4 1-30 15,7-2 19-15,-11 0-6 0,8 1-14 16,0 2-7-16,-4 0-3 0,0 0-13 0,0-1 29 15,3 3-11-15,-6-2-8 0,6 3 1 16,-3-2 15-16,12 1-8 0,-5 1 31 16,8-2-44-16,0 3 29 0,0-2-8 0,0 2-5 15,8-4-3-15,18 3 16 0,-3-1-11 0,-12-2-12 16,-3-1 9-16,22 1 11 0,-4 0-20 16,8-1 25-16,-11 1-15 0,11 1-18 0,-8-1-3 15,-11-1 21-15,12 2-16 0,-1-1 8 0,4-2 26 16,-3 3-33-16,3 1 2 0,-4-3 12 15,-3 1-17-15,4 1 28 0,6-1-15 0,-10 0-5 16,11 1-19-16,-7 1 21 0,3 0-5 16,4 0-7-16,0-1 22 0,-4 2-15 15,4-1 3-15,-8-1 14 0,4 2-22 0,4-1 8 0,-7-1-6 16,-12 0 14-16,4 2-24 16,-4-2 3-16,4 4 10 0,-4-5-13 0,8 5 18 15,-12-6 0-15,12 3-18 0,3 0 26 0,4-2-8 16,-19 1 23-16,20 1-33 0,-20-4 21 15,-3 3-9-15,-1 0-4 0,1-1-16 0,-8 2 8 16,7-3 15-16,-3 2-20 0,4-2 2 16,-1 2 6-16,1-2 4 0,-1-1-2 0,5 1 13 15,-5-2 0-15,20 1-13 0,-5-1-5 0,5 0 0 16,3-1 12-16,-19-1 14 0,-3 4 15 16,-1-5-39-16,9 1 6 0,-9 0-11 0,-3-2 5 15,3 3 3-15,1-2 13 0,0-1-8 0,18-1-5 16,-18 2 0-16,-8 1 13 15,7-2 0-15,1 1 7 0,-8 0 16 0,26-4-41 16,-11 4 10-16,-7-3 0 0,11 0 8 0,3-2 10 16,-10 0-10-16,-12 4 18 0,15-8-29 15,-8 5 6-15,-7 1-1 0,0-1-7 0,4-1 6 16,-4 1 12-16,23-8 17 0,-15 8-14 16,-16-2-21-16,27-1 5 0,-12 0-5 0,16-1 8 15,-12 5-8-15,5-4 15 0,6 0-20 0,-18 3 2 16,19-5 8-16,-16 5-7 0,-7 0 27 15,8-1-7-15,-4 1-23 0,-4 0 10 0,0 0-5 16,22-1 34-16,-7 3-39 0,-11-1 7 16,-4 2-17-16,0-1 7 0,8 0 6 15,-8 0 14-15,7 2 11 0,1 1-12 0,11-5-11 16,-4 4 0-16,-15 1 10 0,11-2 3 16,-7 4-6-16,0-1 11 0,3 2 0 0,-7-2-8 15,8 1-7-15,0 1 2 0,-5-1 10 0,5 2-2 16,0 0-28-16,-1 0 12 0,20 1 8 15,-12-1 8-15,11 1-18 0,-3 1 20 0,-4-3-4 16,3 2-11-16,5 1-3 0,-12 1 6 0,11-2 22 16,-3 1-20-16,3-1 3 15,4 2 36-15,-3-3-42 0,3 1 8 0,-3-1-15 16,6 0 26-16,-2 2-26 0,-5-4 25 16,16 3-5-16,-16 0-12 0,16 0 10 0,-9-1-23 15,-2 0 20-15,3-1-20 0,0 1 7 0,0 0 3 16,-4-1-18-16,4-1 44 0,0 2-34 15,3-2 11-15,-3 1-16 0,8-1 28 0,-8 3 6 16,7-3-37-16,-3 0 6 0,-4-3 2 0,0 6 11 16,0-6 10-16,-4 3-18 0,4 0-8 15,-7-1 0-15,7-1 5 0,0 1 3 0,-4-1 13 16,4 2 15-16,0-2-31 0,-4 2 3 16,0 0 8-16,0 0 9 0,0-1 6 0,-14 1-30 15,14-4 12-15,0 2-13 0,-15 1 20 0,11-1-1 16,5-2-17-16,-1 4 34 15,0-1-17-15,0-1-17 0,0-3 19 0,1 5-13 16,-1-3 25-16,0 1-9 0,-15 0-22 0,11-1 4 16,-10 3 4-16,14-1 26 0,-15 2-33 15,-4-1 18-15,19 0-16 0,1-1 5 0,-1 1 3 16,-4 1-2-16,-3 1 35 0,0-2-41 0,3 1-4 16,0-1 19-16,-7 0-7 0,8-1 5 15,-8 1 21-15,-12 0-6 0,20-3 14 0,-1-1-42 16,-7 2 29-16,-15 2-6 0,7-1 5 15,19 1-25-15,0-2 8 0,-15 2 2 16,-7 0 13-16,0 0 2 0,3 0-20 0,0 0 11 16,-7 0 27-16,7 0-41 0,-3 0 6 15,3 0-8-15,-3-2 18 0,-1 4-19 0,5-4 4 16,18 1-11-16,-19-1 18 0,1-2 0 0,-5 4 0 16,20-1-17-16,-1-2 27 0,-11 1-12 15,-7 0 2-15,-4-3-13 0,3 3 0 0,1-1 16 16,-1 1-8-16,1 0 0 0,18-2 0 0,-11 0 79 15,-11 2-89-15,4-1-8 16,-4 0 11-16,3 3 1 0,-3-4 9 0,7 4 2 0,1 0 3 16,14-3-24-16,-11 1 34 0,11-1 11 15,-14 3-32-15,-8-1 0 0,3-2-9 0,-3 3-6 16,0-1 5-16,0 1 13 0,3-2 15 16,-3 0-15-16,0 2-13 0,0 0 3 15,3 0-5-15,-3-1 17 0,0 1-2 0,3 1 8 16,-3-1 10-16,4 0-13 0,-5 2-7 0,5-2-1 15,0 2 57-15,-5-2-52 0,1 1 3 16,0-1-5-16,0 3 6 0,-12-3-12 0,8 1 6 16,-4 1-2-16,-3-2 10 0,-1 0-6 0,1 1 21 15,3-2-33-15,-3 1 5 0,3 0 5 16,-4 0 7-16,5 0-4 0,3 0 5 0,0 0-16 16,4 0 13-16,-12 0-13 0,12 0 42 15,-8 0-42-15,4-2 26 0,0 2-13 16,-4 0-5-16,8 0-15 0,-11 0 20 0,7-1 15 15,-4 1-15-15,8-3-17 0,-12 3 4 16,12 3 0-16,-4-6 24 0,0 2-21 0,4 1 10 16,-12 0-18-16,5 1 3 0,-5-2 22 0,4 1-6 15,-3 1-17-15,-1-1 9 0,1 3-3 16,-1-2 5-16,1 1-8 0,-5-2 5 0,5 1-7 16,-4 1 36-16,-1 1-34 0,1-1 6 0,0 0 58 15,3-1-54-15,-7 1-12 0,-4-2 13 16,4 3-14-16,0-3 29 0,-7 2-30 0,-1-2 17 15,0 2-13-15,-3 0 8 0,0-2 28 16,-5 1-36-16,5 1 8 0,-4-1 13 16,0-1-8-16,-4 0 13 0,4 2-7 0,0 0-6 15,-1-4-5-15,5 2 18 0,0 0-8 16,-1-2-2-16,9 2 9 0,-5 0-6 0,4-1-6 16,4-2 10-16,0 1-17 0,4 0 20 0,-1 2-18 15,-3-2 2-15,4 1 6 0,-4-1 5 16,4 0-6-16,-1 2 27 0,-3-3-47 0,4-1 26 15,-4 3-26-15,4-1 10 0,3 1-2 0,-7-2 27 16,8 0-29-16,-8 3 2 0,3-1 17 16,-3 1-6-16,-7 0-6 0,7-2 15 0,-12 0-30 15,5 2 30-15,-9 0-12 0,1 0 15 16,0 0-28-16,-4 0 2 0,-15 0 21 16,27-1-11-16,-27 1 1 0,18 0 5 0,-18 0-24 15,23-2 19-15,-23 2-11 0,15 0 21 16,-15 0-34-16,15 0 27 0,-15 0-19 0,0 0-20 15,27 0 2-15,-27 0-38 0,0 0 5 0,15 2-46 16,-15-2-59-16,0 0-69 0,15-6-159 16,-15 6-10-16,0 0-394 0,0 0 143 0,11-4-43 15,-11 4 102-15,0 0 33 0,0 0 54 0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7:00:21.641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1AA997-62D4-4673-AE13-F00D3E76348C}" emma:medium="tactile" emma:mode="ink">
          <msink:context xmlns:msink="http://schemas.microsoft.com/ink/2010/main" type="writingRegion" rotatedBoundingBox="6707,13735 10010,13661 10062,15970 6760,16045"/>
        </emma:interpretation>
      </emma:emma>
    </inkml:annotationXML>
    <inkml:traceGroup>
      <inkml:annotationXML>
        <emma:emma xmlns:emma="http://www.w3.org/2003/04/emma" version="1.0">
          <emma:interpretation id="{B0A240A4-2399-4AD6-82FC-354A49846C08}" emma:medium="tactile" emma:mode="ink">
            <msink:context xmlns:msink="http://schemas.microsoft.com/ink/2010/main" type="paragraph" rotatedBoundingBox="6708,13802 9800,13665 9833,14415 6742,145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5CF265-F972-4EC9-B3FB-36FC035FF234}" emma:medium="tactile" emma:mode="ink">
              <msink:context xmlns:msink="http://schemas.microsoft.com/ink/2010/main" type="line" rotatedBoundingBox="6708,13802 9800,13665 9833,14415 6742,14552"/>
            </emma:interpretation>
          </emma:emma>
        </inkml:annotationXML>
        <inkml:traceGroup>
          <inkml:annotationXML>
            <emma:emma xmlns:emma="http://www.w3.org/2003/04/emma" version="1.0">
              <emma:interpretation id="{AE2177CB-D485-4AE3-B81B-FA1A1D60DC80}" emma:medium="tactile" emma:mode="ink">
                <msink:context xmlns:msink="http://schemas.microsoft.com/ink/2010/main" type="inkWord" rotatedBoundingBox="6708,13802 9800,13665 9833,14415 6742,14552"/>
              </emma:interpretation>
              <emma:one-of disjunction-type="recognition" id="oneOf0">
                <emma:interpretation id="interp0" emma:lang="en-US" emma:confidence="1">
                  <emma:literal>1......</emma:literal>
                </emma:interpretation>
                <emma:interpretation id="interp1" emma:lang="en-US" emma:confidence="0">
                  <emma:literal>1....../</emma:literal>
                </emma:interpretation>
                <emma:interpretation id="interp2" emma:lang="en-US" emma:confidence="0">
                  <emma:literal>1.......</emma:literal>
                </emma:interpretation>
                <emma:interpretation id="interp3" emma:lang="en-US" emma:confidence="0">
                  <emma:literal>1.....</emma:literal>
                </emma:interpretation>
                <emma:interpretation id="interp4" emma:lang="en-US" emma:confidence="0">
                  <emma:literal>1/.....</emma:literal>
                </emma:interpretation>
              </emma:one-of>
            </emma:emma>
          </inkml:annotationXML>
          <inkml:trace contextRef="#ctx0" brushRef="#br0">991 427 1835 0,'0'0'645'16,"0"0"-33"-16,0 0-88 0,0 0-32 0,0 0-24 16,0 0-74-16,0 0-53 0,0 0-26 0,0 0-18 15,0 0-59-15,0 0-72 16,0 0-79-16,0 0-43 0,0 0-85 0,0 0-67 0,0 0-58 15,0 0-118-15,18 1-182 0,-18-1-405 16,16-1 32-16,-16 1 91 0,0 0 126 16,22-2 26-16,-22 2 35 0,0 0 47 0,27 0 66 15</inkml:trace>
          <inkml:trace contextRef="#ctx0" brushRef="#br0" timeOffset="160.7754">1236 415 1341 0,'0'0'627'0,"0"0"-59"0,0 0-61 0,0 0-49 16,0 0-61-16,19-2-36 0,-19 2-54 16,0 0-54-16,0 0-48 0,0 0-102 0,15-5-73 15,-15 5-68-15,0 0-105 0,15-3-206 0,-15 3-224 16,11-3-231-16,-11 3 106 0,15-2 47 16,-15 2 104-16,15-1 17 0,-15 1 143 0</inkml:trace>
          <inkml:trace contextRef="#ctx0" brushRef="#br0" timeOffset="317.0762">1571 417 1215 0,'0'0'451'0,"0"0"-44"0,0 0-69 16,19-4-34-16,-19 4-68 0,0 0-52 16,15-5-74-16,-15 5-112 0,15-2-231 15,-15 2-241-15,19-4-166 0,-19 4 44 0,23-3 40 16,-12 0 91-16</inkml:trace>
          <inkml:trace contextRef="#ctx0" brushRef="#br0" timeOffset="496.2465">2009 417 1315 0,'0'0'556'0,"0"0"-70"0,15 0-38 0,-15 0-23 16,0 0-54-16,0 0-64 15,0 0-76-15,0 0-73 0,23-2-101 0,-23 2-165 16,0 0-217-16,0 0-458 0,18-5 38 0,-18 5 92 16,15-4 82-16,-15 4 47 0,19-1 60 15</inkml:trace>
          <inkml:trace contextRef="#ctx0" brushRef="#br0" timeOffset="635.9275">2337 424 1139 0,'0'0'471'0,"0"0"-36"0,0 0-64 16,23-7-97-16,-23 7-72 0,7-2-187 15,-7 2-214-15,0 0-495 0,19-5 72 0,-19 5 59 16,7-5 59-16</inkml:trace>
          <inkml:trace contextRef="#ctx0" brushRef="#br0" timeOffset="-712.7628">18 133 757 0,'0'0'333'0,"-4"-13"7"15,4 13-15-15,0 0 1 0,-4-16-27 0,4 16 21 16,0 0-18-16,0-17-10 0,0 17 53 16,0 0-78-16,-4-20 22 0,4 20-5 0,0 0-8 15,0-20 11-15,0 20-23 0,0-14 30 0,0 14-35 16,0 0 30-16,0-19-41 0,0 19 16 16,0 0-8-16,0 0-16 0,0 0-43 0,-7-15-5 15,7 15-30-15,0 0 2 0,0 0-6 0,0 0 4 16,0 0-162-16,0 0 0 15,0 0 0-15,7 48 0 0,-7-33 0 0,0-1 0 0,0 1 0 16,0 0 0-16,4 0 0 0,0 2 0 16,0 2 0-16,3-5 0 0,-7 4 0 15,8-5 0-15,-8 3 0 0,7-1 0 0,-7-2 0 16,8 0 0-16,-8-1 0 0,7 2 0 0,-7-2 0 16,12 0 0-16,-12-12 0 0,7 20 0 15,-7-10 0-15,0-10 0 0,8 17 0 0,-8-17 0 16,0 15 0-16,0-15 0 0,7 13 0 15,-7-13 0-15,8 11 0 0,-8-11 0 0,0 0 0 16,0 13 0-16,0-13 0 0,0 0 0 0,7 14 0 16,-7-14 0-16,0 10 0 0,0-10 0 15,0 0-507-15,4 17-661 0,-4-17 104 0,8 12 122 16,-8-12 87-16,7 10 61 0,-7-10 88 16,15 12 58-16,-15-12 106 0,8 10 30 15</inkml:trace>
          <inkml:trace contextRef="#ctx0" brushRef="#br0" timeOffset="-382.7074">482 322 1338 0,'0'0'568'15,"0"0"-7"-15,0 0-46 0,0 0-37 16,0 0-25-16,0 0-20 0,0 0-31 0,-38 39-13 16,38-26-18-16,-12 3-13 0,5 0-33 0,-1 2-56 15,1 0 2-15,-1-1-40 0,1 0-16 16,3-2-18-16,-4-1-38 0,-7-1-83 0,15-1-50 16,-15 0-77-16,8-1-92 0,3-2-70 0,-4 1-84 15,8-10-304-15,-7 10-405 16,7-10 138-16,-8 12 51 0,8-12 75 0,0 0 66 15,0 0 65-15,0 0 47 0,0 0 140 0,15 22-47 16</inkml:trace>
          <inkml:trace contextRef="#ctx0" brushRef="#br0" timeOffset="5243.8898">2982 86 1205 0,'0'0'486'0,"-23"16"-68"0,16-5 1 0,-5 0-32 0,5 0-24 16,-1-1-30-16,-7 2-41 0,8-2-10 16,3 0 7-16,4-10-43 0,-8 15-49 0,8-15-10 15,-15 13 4-15,15-13-4 0,0 11 3 16,0-11-37-16,0 0-43 0,0 0 41 15,0 0-12-15,0 0-11 0,0 0-39 0,0 0 1 16,42-20-6-16,-35 11-9 0,8-3-6 0,-3-1 2 16,-5-4-14-16,8-2 14 0,0 2-35 15,-3-4 15-15,-5 0-38 0,8-3 31 0,-7-2-3 16,-1 4 2-16,1-4-2 0,-4 4-3 0,3 2-22 16,1 1 27-16,-8 6-17 15,7-3-11-15,-7 4 49 0,0 12-33 0,8-19-31 16,-8 19 36-16,0-9-3 0,0 9 8 0,0 0-3 15,0 0 9-15,0 0-9 0,0 0 11 16,0 0-19-16,-8 56 16 0,8-36-12 0,0 2 4 16,0 3 18-16,0 2 3 0,0 2-18 15,0 0-28-15,0 4 20 0,0 2-17 0,0-2-1 16,8 1 13-16,-8-2 11 0,0 2-39 0,0-7 0 16,7 0 0-16,-3 0 0 0,0-1 0 15,-4-3 0-15,4-1 0 0,-4 0 0 0,0-5-21 16,7 0-94-16,-7-2-52 0,0 0-81 0,0-15-69 15,8 26-162-15,-8-13-511 0,0-13 37 16,0 17 83-16,0-17 82 0,7 18 73 0,-7-18 78 16,-7 14 87-16,7-14 12 0,0 15 83 15</inkml:trace>
        </inkml:traceGroup>
      </inkml:traceGroup>
    </inkml:traceGroup>
    <inkml:traceGroup>
      <inkml:annotationXML>
        <emma:emma xmlns:emma="http://www.w3.org/2003/04/emma" version="1.0">
          <emma:interpretation id="{1C2FCC21-93E0-4AF4-878E-131F5FEEF51A}" emma:medium="tactile" emma:mode="ink">
            <msink:context xmlns:msink="http://schemas.microsoft.com/ink/2010/main" type="paragraph" rotatedBoundingBox="6769,15367 10047,15293 10062,15970 6785,160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DE244C-075A-443E-8FE8-30DFF0769B1D}" emma:medium="tactile" emma:mode="ink">
              <msink:context xmlns:msink="http://schemas.microsoft.com/ink/2010/main" type="line" rotatedBoundingBox="6769,15367 10047,15293 10062,15970 6785,16044"/>
            </emma:interpretation>
          </emma:emma>
        </inkml:annotationXML>
        <inkml:traceGroup>
          <inkml:annotationXML>
            <emma:emma xmlns:emma="http://www.w3.org/2003/04/emma" version="1.0">
              <emma:interpretation id="{C132FBA8-62BB-4DF5-B5CA-80329BFEF691}" emma:medium="tactile" emma:mode="ink">
                <msink:context xmlns:msink="http://schemas.microsoft.com/ink/2010/main" type="inkWord" rotatedBoundingBox="6769,15367 7061,15360 7077,16038 6785,16044"/>
              </emma:interpretation>
              <emma:one-of disjunction-type="recognition" id="oneOf1">
                <emma:interpretation id="interp5" emma:lang="en-US" emma:confidence="1">
                  <emma:literal>1.</emma:literal>
                </emma:interpretation>
                <emma:interpretation id="interp6" emma:lang="en-US" emma:confidence="0">
                  <emma:literal>1,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1,.</emma:literal>
                </emma:interpretation>
              </emma:one-of>
            </emma:emma>
          </inkml:annotationXML>
          <inkml:trace contextRef="#ctx0" brushRef="#br0" timeOffset="6630.0934">104 1648 486 0,'-7'-11'210'0,"7"11"-11"0,0 0 22 15,0 0-1-15,-8-15 2 0,8 15 24 0,0 0 10 16,0-16 18-16,0 16 0 0,0 0-8 0,-7-15 8 15,7 15-16-15,0 0-9 0,0-17 17 16,0 17-25-16,0 0-9 0,0 0 9 0,0-17 5 16,0 17 15-16,0 0-41 0,0 0 13 15,0 0 0-15,0-17-39 0,0 17 29 0,0 0-49 16,0 0 18-16,0 0-28 0,0 0-18 0,0 0 5 16,0 0-13-16,0 0 5 0,0 0-7 15,0 0-33-15,0 0 19 0,-8 46-37 16,8-31 4-16,0 2 9 0,-7 0-9 0,7 2-7 0,0-2-48 15,0 2-34-15,0 2 0 16,0 3 0-16,0-3 0 0,0 0 0 0,0-1 0 16,0 4 0-16,0-3 0 0,0-4 0 0,0 7 0 15,0-4 0-15,7-1 0 0,-7-2 0 16,0 0 0-16,0-2 0 0,0 2 0 0,0-3 0 16,0-14 0-16,0 21 0 0,0-21 0 15,8 21 0-15,-8-21 0 0,0 15 0 0,0-15 0 16,0 11 0-16,0-11 0 0,0 0 0 15,0 0 0-15,0 21-131 0,0-21-202 16,7 10-138-16,-7-10-238 0,8 10-371 0,-8-10 128 16,7 7 87-16,-7-7 53 0,0 0 111 0,12 11 56 15,-12-11 120-15,15 5-2 0</inkml:trace>
          <inkml:trace contextRef="#ctx0" brushRef="#br0" timeOffset="7019.5069">361 1999 1077 0,'0'0'394'0,"0"0"8"0,0-17-36 0,0 17 0 16,0 0-30-16,0 0-32 0,0 0-2 0,0 0 8 16,0 0-13-16,0 0-16 0,0 0-19 0,0 0-9 15,0 0-43-15,0 0 25 0,0 0-27 16,0 0-27-16,0 0 24 0,0 0-41 0,0 0 31 16,0 0-42-16,0 0 11 0,-27 27-13 0,27-27-31 15,-7 17 13-15,-1-6 3 16,1 0 7-16,7 1-20 0,-8 0-31 0,1 4 3 15,3-5-10-15,-4 1 2 0,1 2-39 0,-1-2-40 16,1 0-82-16,-1 0-77 0,1-3-62 16,3 6-168-16,4-15-705 0,-8 17 70 0,8-17 92 15,0 12 100-15,0-12 84 0,0 0 90 16,0 0 46-16,0 0 79 0,0 0 75 0</inkml:trace>
        </inkml:traceGroup>
        <inkml:traceGroup>
          <inkml:annotationXML>
            <emma:emma xmlns:emma="http://www.w3.org/2003/04/emma" version="1.0">
              <emma:interpretation id="{1DA88D71-ABF1-4A95-AD56-CA7CF47C8147}" emma:medium="tactile" emma:mode="ink">
                <msink:context xmlns:msink="http://schemas.microsoft.com/ink/2010/main" type="inkWord" rotatedBoundingBox="7730,15715 9966,15354 10062,15947 7826,16307"/>
              </emma:interpretation>
              <emma:one-of disjunction-type="recognition" id="oneOf2">
                <emma:interpretation id="interp10" emma:lang="en-US" emma:confidence="1">
                  <emma:literal>.....</emma:literal>
                </emma:interpretation>
                <emma:interpretation id="interp11" emma:lang="en-US" emma:confidence="0">
                  <emma:literal>.....2</emma:literal>
                </emma:interpretation>
                <emma:interpretation id="interp12" emma:lang="en-US" emma:confidence="0">
                  <emma:literal>....</emma:literal>
                </emma:interpretation>
                <emma:interpretation id="interp13" emma:lang="en-US" emma:confidence="0">
                  <emma:literal>....-2</emma:literal>
                </emma:interpretation>
                <emma:interpretation id="interp14" emma:lang="en-US" emma:confidence="0">
                  <emma:literal>-....</emma:literal>
                </emma:interpretation>
              </emma:one-of>
            </emma:emma>
          </inkml:annotationXML>
          <inkml:trace contextRef="#ctx0" brushRef="#br0" timeOffset="7621.4785">1055 2108 1837 0,'0'0'556'0,"0"0"-42"0,0 0-35 0,11 2-67 16,-11-2-61-16,0 0-42 0,0 0-58 15,0 0-77-15,15 4-105 0,-15-4-92 0,0 0-197 16,15 1-148-16,-15-1-477 0,19 0 116 16,-19 0 30-16,15 0 92 0,-15 0 75 0,19 2 20 15</inkml:trace>
          <inkml:trace contextRef="#ctx0" brushRef="#br0" timeOffset="7778.2539">1334 2146 1755 0,'0'0'510'0,"0"0"-57"16,0 0-46-16,0 0-39 0,19 0-68 16,-19 0-18-16,0 0-60 0,0 0-101 0,22-5-116 0,-22 5-169 15,0 0-197-15,19-1-456 16,-19 1 70-16,15-1 81 0,-15 1 80 0,23-2 87 16,-23 2 18-16</inkml:trace>
          <inkml:trace contextRef="#ctx0" brushRef="#br0" timeOffset="7937.8384">1718 2107 1325 0,'0'0'502'0,"0"0"-90"16,12-8 0-16,-12 8-76 0,0 0-103 0,15-8-70 16,-15 8-122-16,15-12-230 0,-15 12-548 0,11-2 64 15,-11 2 61-15,23-3 64 0,-23 3 69 16</inkml:trace>
          <inkml:trace contextRef="#ctx0" brushRef="#br0" timeOffset="8098.446">2114 2060 1264 0,'15'-5'468'0,"-15"5"-68"0,16-5-16 16,-16 5-62-16,11-6-114 0,-11 6-111 15,15-4-187-15,-15 4-309 0,0 0-290 0,26-3 144 16,-26 3-21-16,15-5 60 0</inkml:trace>
          <inkml:trace contextRef="#ctx0" brushRef="#br0" timeOffset="8303.7738">2465 2042 1331 0,'19'2'535'0,"-19"-2"-44"16,0 0-58-16,0 0-26 0,15-4-39 0,-15 4-40 15,0 0-29-15,0 0-45 0,0 0-32 0,23 0-76 16,-23 0-54-16,0 0-79 0,0 0-107 16,19-3-216-16,-19 3-540 0,0 0 56 0,0 0 103 15,0 0 44-15,0 0 84 0,15 3 51 16</inkml:trace>
          <inkml:trace contextRef="#ctx0" brushRef="#br0" timeOffset="15516.1342">3050 1820 939 0,'0'0'369'0,"-19"-2"-55"15,19 2 1-15,-15-5 10 0,15 5-15 0,-15-9-31 16,15 9-5-16,-19-13-28 0,19 2-19 16,0 11-14-16,-15-20 15 0,15 6-67 0,0 14-23 15,-8-27-5-15,8 13 11 0,8-2-39 16,-8 3-21-16,7 0-7 0,1-4 25 0,3 6-35 16,-3-2-8-16,7-1-21 0,0 3 13 0,-4 1-15 15,4 0 8-15,0 2-11 0,0-1-8 16,-3 4-4-16,3 0-8 0,0 3 2 0,-15 2 21 15,19-3-13-15,-19 3 0 0,22 7-31 16,-14 0 13-16,-8-7-5 0,11 20 18 0,-11-5 3 16,0 0-1-16,-4 2-25 0,1 8-5 0,-9-3 25 15,5 4-7-15,-1 1 7 0,-7 2-7 16,4 0-5-16,-4 0 2 0,0-2-8 0,7-1 18 16,-11-2 9-16,12-3-4 0,-8-1-5 15,7-3 16-15,-3-2-18 0,3 2 7 16,1-7 39-16,-1 2-10 0,1-3 1 0,7-9 15 15,-8 15-39-15,8-15 48 0,-11 11-8 0,11-11 6 16,-8 8-18-16,8-8-29 0,0 0 22 16,0 0-24-16,0 0 7 0,0 0 11 0,0 0 0 15,0 0-25-15,27 5-14 0,-27-5 21 16,22 0 8-16,-22 0-13 0,27 2 15 0,-12-2-2 16,7 0-8-16,-3 3-8 0,-4-1 6 0,4 0-1 15,-4 1-15-15,8 2-12 0,-4-2 14 16,-4 1 1-16,4-1-3 0,-12 1-13 0,8 0-38 15,-15-4 16-15,27 6-68 0,-20-4-30 16,-7-2-56-16,23 3-86 0,-23-3-128 16,7 3-99-16,-7-3-365 0,19 4 68 0,-19-4 70 15,8 5 86-15,-8-5 80 0,0 0 57 16,7 12 43-16,-7-12 43 0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34.158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C524B9-6AF4-47BD-BACC-D68B1855C70A}" emma:medium="tactile" emma:mode="ink">
          <msink:context xmlns:msink="http://schemas.microsoft.com/ink/2010/main" type="inkDrawing" rotatedBoundingBox="1877,5161 1971,5089 1992,5117 1898,5189" shapeName="Other">
            <msink:destinationLink direction="with" ref="{06BCA456-F1C9-4971-863D-1BE22B7BFEDE}"/>
          </msink:context>
        </emma:interpretation>
      </emma:emma>
    </inkml:annotationXML>
    <inkml:trace contextRef="#ctx0" brushRef="#br0">-949 1037 847 0,'0'0'379'15,"0"0"7"-15,0 0-53 0,0 0 2 0,0 0-33 16,0 0 3-16,0 0 2 0,0 0-20 15,0 0 17-15,0 0-35 0,0 0-33 0,0 0 7 16,0 0-23-16,0 0-10 0,0 0-16 0,0 0 62 16,0 0-102-16,0 0 35 0,0 0-48 15,0 0-37-15,0 0 2 0,0 0-1 0,0 0 7 16,0 0-22-16,0 0 12 0,0-17-22 16,0 17 17-16,0 0-18 0,11-5-12 0,-11 5-3 15,0 0-3-15,0 0-4 0,0 0-4 16,11-5-17-16,-11 5-13 0,0 0-2 0,0 0-6 15,0 0 16-15,0 0 25 0,0 0-30 16,0 0 25-16,0 0-38 0,-41 2 12 16,41-2 14-16,0 0 12 0,-19 10 0 0,19-10-12 15,0 0-29-15,-11 10 21 0,11-10-14 0,0 0 9 16,0 10-26-16,0-10 26 0,0 0-21 16,0 0 28-16,0 0-18 0,0 0-2 0,0 0-13 15,0 0 8-15,0 0 20 0,11 19-23 0,-11-19 13 16,0 0-33-16,0 0-44 0,0 0 13 15,0 0-18-15,0 0-16 0,0 0 16 0,0 0-46 16,0 0-43-16,0 0-57 0,0 0-105 16,0 0-176-16,0 0-531 0,0 0 62 15,0 0 116-15,0 0 83 0,-19 8 75 0,19-8 67 16,0 0 56-16,-15 14 64 0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30.663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6BCA456-F1C9-4971-863D-1BE22B7BFEDE}" emma:medium="tactile" emma:mode="ink">
          <msink:context xmlns:msink="http://schemas.microsoft.com/ink/2010/main" type="inkDrawing" rotatedBoundingBox="1929,5366 1951,5812 1924,5814 1902,5367" semanticType="callout" shapeName="Other">
            <msink:sourceLink direction="with" ref="{85C95BA3-CC7A-4280-94B1-7416ACEEBF07}"/>
            <msink:sourceLink direction="with" ref="{F6C524B9-6AF4-47BD-BACC-D68B1855C70A}"/>
          </msink:context>
        </emma:interpretation>
      </emma:emma>
    </inkml:annotationXML>
    <inkml:trace contextRef="#ctx0" brushRef="#br0">-983 1326 1174 0,'0'0'466'16,"0"-13"15"-16,0 13-17 0,0 0-3 0,-4-18-31 15,4 18 12-15,0 0-27 0,-4-15-23 16,4 15 10-16,0 0-24 0,0 0-53 0,-7-14-7 16,7 14-31-16,0 0-6 0,0 0-15 0,0 0 6 15,0 0-39-15,0 0-13 0,-8 38-5 16,8-23-34-16,0-15-93 0,0 31-88 0,0-14 0 16,0-1 0-16,0 3 0 0,8-1 0 0,-8 0 0 15,0-3 0-15,0 3 0 0,0-1 0 16,7-1 0-16,-7-1 0 0,0-1 0 0,4 1 0 15,-4 0 0-15,4-1 0 0,0-2 0 16,-4-12 0-16,3 27 0 0,1-15 0 0,-4-12 0 16,-7 24-392-16,7-11-798 0,0-13 99 15,0 19 126-15,0-19 62 0,-4 16 86 16,4-16 95-16,-4 13 80 0,4-13 114 0,0 0-17 16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1:03.600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FDC177B-50BF-4910-A96F-F6AE788B6E54}" emma:medium="tactile" emma:mode="ink">
          <msink:context xmlns:msink="http://schemas.microsoft.com/ink/2010/main" type="inkDrawing" rotatedBoundingBox="1953,6243 1991,6242 1992,6245 1954,6245" shapeName="Other"/>
        </emma:interpretation>
      </emma:emma>
    </inkml:annotationXML>
    <inkml:trace contextRef="#ctx0" brushRef="#br0">-923 2144 102 0,'-15'-2'-3'0,"15"2"47"15,0 0 10-15,-23 2-72 0,23-2-31 0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43.27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B5824FD-792E-4509-AA82-B8E03744E902}" emma:medium="tactile" emma:mode="ink">
          <msink:context xmlns:msink="http://schemas.microsoft.com/ink/2010/main" type="inkDrawing" rotatedBoundingBox="1481,7323 1590,6798 2014,6887 1905,7412" semanticType="callout" shapeName="Other">
            <msink:sourceLink direction="from" ref="{6B565BB6-B630-40C3-B382-E224237231EA}"/>
            <msink:sourceLink direction="to" ref="{6B565BB6-B630-40C3-B382-E224237231EA}"/>
          </msink:context>
        </emma:interpretation>
      </emma:emma>
    </inkml:annotationXML>
    <inkml:trace contextRef="#ctx0" brushRef="#br0">-1096 2816 798 0,'19'-3'294'0,"-4"-1"24"16,-15 4-14-16,30-4-9 0,-15 1 7 16,4 0-15-16,-8 0 12 0,4 1-30 15,0-1-6-15,-15 3-22 0,23 0 5 0,-23 0 23 0,19-5-52 16,-19 5-2-16,15 0 5 15,-15 0 11-15,0 0-42 0,0 0 6 0,0 0-21 16,0 0-18-16,0 0-33 0,0 0 10 0,0 0-15 16,-57 7-24-16,35-7 11 0,3 0-33 15,-11 0 25-15,7-2-48 0,-3-2 20 0,3 3 0 16,0-5 3-16,-3 2-21 0,3-2-18 16,8 1 0-16,-7-3 11 0,3 2-18 0,4-1-21 15,3 1 23-15,-3 0-13 0,8 0-2 0,-8 1 25 16,15 5-22-16,-19-11 4 0,19 11-2 15,-15-5-18-15,15 5 21 0,0 0-9 0,0 0-22 16,0 0 46-16,0 0-31 0,0 0-13 16,0 0 6-16,0 29-1 0,0-29 6 15,15 31 15-15,-11-10-5 0,7 5-8 0,-4 0 10 16,5 5-2-16,-5 0 10 0,1-1-18 0,3 0 5 16,-7 2-15-16,3 1 18 0,5-6-18 15,-5 2 7-15,-7-4 27 0,4-2-32 0,4-1 16 16,-5 0-11-16,1-3-9 0,0-4-16 15,-4-3-34-15,4 2-45 0,-4-14-64 0,7 19-39 16,1-11-67-16,-8-8-137 0,0 12-144 0,0-12-412 16,11 6 159-16,-11-6 17 0,0 0 73 15,0 0 101-15,0 0 106 0,0 0 7 16,0 0 103-16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43.48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B565BB6-B630-40C3-B382-E224237231EA}" emma:medium="tactile" emma:mode="ink">
          <msink:context xmlns:msink="http://schemas.microsoft.com/ink/2010/main" type="inkDrawing" rotatedBoundingBox="1739,7181 2230,7109 2234,7136 1743,7207" shapeName="Other">
            <msink:destinationLink direction="from" ref="{EB5824FD-792E-4509-AA82-B8E03744E902}"/>
            <msink:destinationLink direction="to" ref="{EB5824FD-792E-4509-AA82-B8E03744E902}"/>
          </msink:context>
        </emma:interpretation>
      </emma:emma>
    </inkml:annotationXML>
    <inkml:trace contextRef="#ctx0" brushRef="#br0">-1172 3103 1359 0,'0'0'460'0,"0"0"-58"15,0 0-25-15,0 0-22 0,0 0-17 0,0 0-25 16,15-12-32-16,-15 12-20 0,31-4-20 0,-9-2-57 16,1 4 3-16,7-4-23 0,0 0-6 15,4 1-81-15,4-2-20 0,-8 2-60 0,8 2-81 16,-8-2-73-16,4-9-227 0,-4 14-486 15,-4 0 54-15,-3 0 96 0,-4 1 80 16,0 2 62-16,0 0 58 0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1:22.18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91470D-F837-4442-8059-30B828820076}" emma:medium="tactile" emma:mode="ink">
          <msink:context xmlns:msink="http://schemas.microsoft.com/ink/2010/main" type="inkDrawing" rotatedBoundingBox="6348,2923 6355,14802 6046,14803 6038,2924" semanticType="verticalRange" shapeName="Other">
            <msink:sourceLink direction="with" ref="{CCEB8611-0949-48B8-A7E1-DB1432123B95}"/>
          </msink:context>
        </emma:interpretation>
      </emma:emma>
    </inkml:annotationXML>
    <inkml:trace contextRef="#ctx0" brushRef="#br0">-5 58 1049 0,'8'-13'397'0,"-8"13"-41"0,0-22-11 0,0 22 3 16,0-16-20-16,0 16-29 0,3-12-7 0,-3 12-28 15,0 0-47-15,0 0 9 0,4-12-24 16,-4 12-28-16,0 0-5 0,0 0 0 16,0 0-34-16,11 49 9 0,-11-26 20 15,0 6-1-15,0 8-35 0,-7 2-41 0,7 10 3 16,-4 0 23-16,0 4-37 0,1-2-6 0,3 19-12 16,-8-2-35-16,8-11 24 0,0-6-14 15,0-3-2-15,-7 0-26 0,7-8 33 0,7 0-30 16,-7-3-24-16,0-4-4 0,8-1-54 15,-8-6-4-15,0-1-41 0,0-5-22 0,3 0-3 16,-3-6-12-16,0-14-66 0,4 19 7 0,-4-19-3 16,0 12 39-16,0-12 38 15,0 0-5-15,0 0-2 0,0 0 7 0,0 0 3 0,0 0 12 16,0 0 16-16,-4-56 28 0,1 42 29 16,3 14 42-16,0-29 24 0,0 16 66 15,0 0-22-15,0 13 27 0,0-22 39 0,0 22 13 16,-8-21 20-16,8 21 5 0,0-19 8 15,0 19-44-15,0 0-7 0,0-16-20 0,0 16-19 16,0 0 13-16,0 0-13 0,0 0 19 0,0 0-19 16,0 0 26-16,0 0-36 0,0 0-25 15,0 0 7-15,0 47 5 0,8-28 16 0,-8 1-19 16,0 4 6-16,0 1-20 0,0 2-19 16,3 0 16-16,1 7 0 0,-4-2-3 15,4 2-7-15,3 0 25 0,-7 0-10 0,0 1-13 0,0 0 10 16,0 1-25-16,8-1 21 15,-8 0-11-15,0-1 0 0,0 0 20 0,0 1-20 16,8 1-5-16,-8-2-15 0,7 0-1 0,-7-2 11 16,8 1 10-16,-8 1 0 0,3 0 18 15,1 0-20-15,0-1-1 0,4-1-20 0,-8-1 23 16,7 1 3-16,1 1-19 0,-8-1 50 16,0-1-60-16,7 3 36 0,-7-3-10 0,8 2-20 15,-8 0 30-15,3 0-35 0,5 0 20 0,0-1 25 16,-8-4-7-16,0 5-28 0,7-2 17 15,-7-4-12-15,0 1-13 0,8-3 13 16,-8 2-3-16,7 0 10 0,-7 1-2 0,0 2-10 16,8-4-3-16,-8 3-5 0,0-2 13 15,0 3 5-15,3 2 5 0,5-6-3 0,-8 3-22 16,0 3-8-16,0 0 20 0,8 1 0 16,-8 0-2-16,7 0 43 0,-7 0-31 0,0 1-17 15,8-2-6-15,-8 1 14 0,7 1-29 0,-7 0 25 16,0 1 22-16,4 0-17 0,0-3-1 15,-4 3 14-15,4-2-22 0,-4 1-6 0,7-1 11 16,-7-1-3-16,8 0 13 0,-8-1 23 16,0-2-41-16,7 3-10 0,-7 0 17 15,0-4-25-15,8-1 16 0,-8 2 4 0,0-3 4 16,0 5 4-16,0-2 3 0,7 3-3 16,-7-5-46-16,0 6 49 0,4-1-21 0,-4-5 6 15,4 6 7-15,-4-4-18 0,0 1 15 0,4-4-7 16,3 2 13-16,-7 6 5 0,0-5-8 15,0 4 13-15,8-4-26 0,-8 2 6 0,0-1-4 16,7 4 22-16,-7-6-6 0,0 2 16 16,0-3-47-16,0 4 39 0,0 4-20 0,0-6-14 15,0 6 14-15,0-6-14 0,0 0 27 0,0 6-9 16,0-3 3-16,0-2 11 0,8 6-27 16,-8-5 11-16,0 3 11 0,0-2-4 0,0 2 1 15,7-2 2-15,-7 2-2 0,0-2 10 16,0-1 12-16,0 3-14 0,4-2 7 15,-4 2-18-15,0-1-23 0,0 1 16 0,0 0 9 16,0 1 16-16,4-1-30 0,-4 2-1 16,0 0 36-16,0 0-33 0,0 0-5 0,0-1 25 15,0 1-7-15,0 1-6 0,0-2-4 0,0 3 12 16,0-1 16-16,0 0-21 0,0 2 61 16,0-1-76-16,0 2-13 0,0-2 36 0,0 1 2 15,4-2-5-15,-8 0 1 0,4 2-17 16,0-3 14-16,0 1-21 0,0 0 8 0,0 0 36 15,0 0-13-15,4 0-18 0,-4 3 36 16,0-2-39-16,0 1-5 0,0 0 11 16,0 2 23-16,-4-3-19 0,4-1 14 0,-4 2 12 15,4 0-36-15,-4-1-7 0,4-3 20 0,-7 7 11 16,7-5-13-16,-8 5 15 0,1-4-46 16,7-1 38-16,-8-1-28 0,8 2 34 0,-11-1-21 15,7 0 5-15,4 1-8 0,-4 0-4 16,4-1 22-16,-7 2-33 0,7-2 31 0,-8 8-26 15,8-7 10-15,-7 1-12 0,7 5 7 0,-8-7 31 16,8 2-12-16,-7-2 7 0,3 0-8 16,0 0 0-16,4 2 5 0,-4-2-15 0,4-1 23 15,-7 1-7-15,7-1-8 0,0 1-3 16,-8 0-10-16,8 2 7 0,-7 3-15 16,-1-5 11-16,8 0 9 0,0 1-12 0,-8-1 3 15,5 1 9-15,3 0 4 0,0-1-11 0,-8 0 5 16,1 0 2-16,7 1 19 0,-8 0-41 15,8 0-6-15,-7-3 44 0,7 0-25 0,0 1 7 16,-8-2 2-16,4-1-35 0,4 0 33 16,-4 0 11-16,4-4-14 0,-3 0-4 0,3-3 25 15,0 2-26-15,0 0 16 0,0 0-28 0,0-2-8 16,3 2 33-16,-6-1-10 0,3 1 13 16,3 1-8-16,-3-2 8 0,0 0-21 0,4 1 8 15,-4 0-5-15,0 0 12 0,0 0 6 16,0-2 0-16,0 4-18 0,4-4 13 15,-4 1-3-15,0 2-10 0,0 0-8 0,0-1 18 16,0 1-13-16,0 0-2 0,0 0 0 16,0 3 7-16,0-3 19 0,0 1 17 0,0 1-38 15,0-3 10-15,-4 4-10 0,4-3 7 0,0 1-4 16,0-1 22-16,-4-1 19 0,1 0-14 16,3 0-7-16,0 1 10 0,0-2-5 0,0 0 0 15,-8 0 3-15,8 2-34 0,0-2 1 16,0 2 22-16,-7-1-7 0,7-1 15 0,0 2-18 15,0 0 3-15,0-1-8 0,0 1-6 0,0 0 4 16,0 4-16-16,0-3 26 0,0 3 10 16,0-2-18-16,0-3 0 0,-8 6 0 15,8-2 0-15,0 0 0 0,0-3 0 0,0 0 0 16,0-2 0-16,0 0 0 0,0 0 0 16,0-1 0-16,0 2 0 0,0-3 0 0,0-1 0 15,0 3 0-15,0-3 0 0,0 1 0 0,0 0 0 16,0 0 0-16,0 3 0 0,0-6 0 15,-7 3 0-15,7 2 0 0,0 0 0 0,0-2 0 16,-8 0 0-16,8 3 0 0,-4-2 0 16,4 0 0-16,0-2 0 0,0 1 0 15,-4-1 0-15,4 1 0 0,4-2 0 0,-4 1 0 0,0 0 0 16,0 0 0-16,4-1 0 16,-4 1 0-16,8 0 0 0,-8-2 0 0,0 1 0 15,0 1 0-15,0-1 0 0,0 1 0 0,0-4 0 16,0 2 0-16,7 2 0 0,-7-4 0 15,0-1 0-15,0-1 0 0,0 1 0 0,0-1 0 16,0-1 0-16,0 0 0 0,0 0 0 0,8-2 0 16,-8 2 0-16,0-2 0 0,0 1 0 15,0-1 0-15,0-15 0 0,0 28 0 0,7-14 0 16,-7 1 0-16,0-1 0 0,0 1 0 16,0-1 0-16,8 1 0 0,-8-15 0 0,0 29 0 15,0-14 0-15,0-2 0 0,0 3 0 0,0-3 0 16,0-13 0-16,0 25 0 15,0-10 0-15,3-1 0 0,-3-14 0 0,0 27 0 16,0-15 0-16,0 3 0 0,4-1 0 0,-4-14 0 16,0 23 0-16,4-9 0 0,-4-14 0 15,0 21 0-15,0-21 0 0,8 19 0 0,-8-19 0 16,0 16 0-16,0-16 0 0,0 13 0 16,0-13 0-16,0 0 0 0,0 16 0 0,0-16 0 15,0 0 0-15,0 16 0 0,0-16 0 0,0 0 0 16,0 0 0-16,7 12 0 0,-7-12 0 15,0 0 0-15,0 0 0 0,0 0 0 16,0 0 0-16,0 0 0 0,0 0 0 0,0 0 0 16,0 0 0-16,0 0 0 0,0 0-152 15,0 0-203-15,0 0-52 0,0 0-64 0,0 0-118 16,0 0-455-16,0 0 68 0,0 0 134 0,0 0 59 16,0 0 89-16,0 0 70 0,0 0 63 15,-7-47 77-15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19.162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C332DB-517F-4B16-9139-D39E9EEF0703}" emma:medium="tactile" emma:mode="ink">
          <msink:context xmlns:msink="http://schemas.microsoft.com/ink/2010/main" type="inkDrawing" rotatedBoundingBox="2900,3752 2921,3812 2916,3814 2894,3754" shapeName="Other"/>
        </emma:interpretation>
      </emma:emma>
    </inkml:annotationXML>
    <inkml:trace contextRef="#ctx0" brushRef="#br0">-14-331 1914 0,'0'0'563'0,"0"0"-12"0,0 0-65 0,0 0-53 15,0 0-39-15,-4-16-51 0,4 16-23 0,0 0-98 16,0 0-53-16,0 0-120 0,0 0-108 16,0 0-189-16,0 0-190 0,0 0-389 0,0 0 65 15,0 0 55-15,0 0 67 0,0 0 87 16,19 43 77-16,-19-26 10 0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18.403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57EBF7A-E512-49FB-8AD8-73FC725FFBB3}" emma:medium="tactile" emma:mode="ink">
          <msink:context xmlns:msink="http://schemas.microsoft.com/ink/2010/main" type="inkDrawing" rotatedBoundingBox="2940,4098 2961,4429 2917,4431 2896,4100" semanticType="callout" shapeName="Other">
            <msink:sourceLink direction="from" ref="{B891F1E3-45B1-4BAD-8BE0-476CC1BB1835}"/>
            <msink:sourceLink direction="to" ref="{B891F1E3-45B1-4BAD-8BE0-476CC1BB1835}"/>
          </msink:context>
        </emma:interpretation>
      </emma:emma>
    </inkml:annotationXML>
    <inkml:trace contextRef="#ctx0" brushRef="#br0">12 100 373 0,'4'17'141'15,"-4"-17"-8"-15,4 13-36 0,-4-13 19 0,4 11 17 16,-4-11 33-16,0 0 3 0,0 0 26 16,0 0-11-16,3 11 10 0,-3-11 32 0,0 0 9 15,0 0 16-15,0 0-5 0,0 0 45 16,0 0-29-16,0 0-22 0,4-49 8 0,-4 35 1 15,0 14-9-15,-4-28 19 0,1 14 15 0,3 14-8 16,-4-22 16-16,0 13 12 0,4 9-36 16,-4-18 4-16,4 18-1 0,0 0-46 0,0 0 20 15,0 0 6-15,0 0-44 0,0 0 23 16,0 0-8-16,0 0-25 0,-3 41-48 16,3-24-139-16,0 2 0 0,0-1 0 0,3 4 0 15,-3 0 0-15,4 0 0 0,0-2 0 16,0 0 0-16,-4-3 0 0,3 0 0 0,1-2 0 15,0-1 0-15,-4 0 0 0,8-3 0 0,-8-11 0 16,0 19 0-16,0-19-438 0,0 0-765 16,0 15 115-16,0-15 113 0,0 0 74 0,-12 8 115 15,12-8 64-15,0 0 97 0,0 0 39 0,-30-15 164 16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20.579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DA71AC9-67E2-4D99-AE1A-8BC1219780E0}" emma:medium="tactile" emma:mode="ink">
          <msink:context xmlns:msink="http://schemas.microsoft.com/ink/2010/main" type="inkDrawing" rotatedBoundingBox="3164,4102 3453,4370 3304,4531 3015,4262" semanticType="callout" shapeName="Other">
            <msink:sourceLink direction="with" ref="{DEAD8B87-9115-4549-8072-BA052B516504}"/>
            <msink:sourceLink direction="with" ref="{B891F1E3-45B1-4BAD-8BE0-476CC1BB1835}"/>
          </msink:context>
        </emma:interpretation>
      </emma:emma>
    </inkml:annotationXML>
    <inkml:trace contextRef="#ctx0" brushRef="#br0">239 97 140 0,'0'0'41'0,"0"0"23"0,0 0-20 16,0 0-29-16,-27 33 16 0,27-33-3 16,0 0 21-16,-4 12-24 0,4-12 16 15,0 0-13-15,0 0 6 0,-7 12-29 16,7-12 46-16,0 0-2 0,0 0 4 0,0 0 14 16,0 0 43-16,0 0 10 0,0 0-7 0,0 0 23 15,0 0 12-15,0 0 23 0,0 0 16 16,0 0 0-16,0 0 28 0,0 0-25 0,0 0 9 15,7-49 27-15,-7 49 19 0,0-17-35 16,0 17 72-16,0 0-31 0,-3-22 2 0,3 22-7 16,0 0-3-16,0-17-38 0,0 17 7 0,0 0-22 15,0 0-37-15,0 0 8 16,0 0-7-16,0 0 2 0,0 0-15 0,26 48 0 16,-18-34-18-16,-8 5 10 0,7 3-31 0,1-1-5 15,-4 0-7-15,3 1-31 0,-3-3 23 16,7 1-31-16,-11-1-10 0,8-4 18 0,-1 1-21 15,-7-4 23-15,4 0-20 0,-4-12 36 16,8 17 5-16,-8-17-13 0,7 14 16 0,-7-14-19 16,0 0 1-16,0 0-42 0,0 0 32 0,0 0-19 15,0 0 1-15,23-26 9 0,-23 26-15 16,-8-33 1-16,8 14-24 0,0 1-2 0,0-4 10 16,-7 0-1-16,7 1-17 15,-4 3 21-15,4 3-13 0,0 0 22 0,0 15-4 0,-4-28-16 16,4 28-7-16,0-16 10 0,0 16-26 15,8-14 26-15,-8 14-16 0,0 0-17 16,15-4 30-16,-15 4 10 0,0 0-17 0,26 18 2 16,-18-8-8-16,-1 2 1 0,5 1-1 15,-1 1 24-15,0 1-24 0,-3 0-43 0,7 0-61 16,-11 0-80-16,7 1-69 0,-4-3-169 0,-3 0-200 16,4-2-330-16,-1-1 44 0,-7-10 72 15,12 16 119-15,-9-10 34 0,-3-6 113 0,12 7 25 16,-12-7 41-16,0 0 11 0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21.033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1680886-FC5D-4880-970F-5242A7E03861}" emma:medium="tactile" emma:mode="ink">
          <msink:context xmlns:msink="http://schemas.microsoft.com/ink/2010/main" type="inkDrawing" rotatedBoundingBox="3474,4150 3593,4740 3568,4745 3448,4155" semanticType="callout" shapeName="Other">
            <msink:sourceLink direction="with" ref="{B509B2E0-5C28-430F-B49A-F54FAF13B6D0}"/>
            <msink:sourceLink direction="with" ref="{DEAD8B87-9115-4549-8072-BA052B516504}"/>
          </msink:context>
        </emma:interpretation>
      </emma:emma>
    </inkml:annotationXML>
    <inkml:trace contextRef="#ctx0" brushRef="#br0">559 63 1351 0,'0'0'553'0,"0"-14"-69"16,0 14 43-16,0 0-48 0,0 0-39 15,0 0-15-15,0 0-26 0,0 0-7 0,0 58-1 16,0-36-32-16,8 0-19 0,-8 3 6 0,0 2-11 16,7 2-64-16,1 1-33 0,-8 0 3 15,7 2-46-15,-3-9-6 0,4 9-23 0,-1-2-96 16,1-3-70-16,-1-3 0 0,-3-2 0 15,0 0 0-15,3-2 0 0,-3-2 0 16,0-2 0-16,7-3-182 0,-11 0-151 0,8 3-133 16,-8-6-599-16,0-10 39 0,0 17 61 0,0-17 118 15,0 0 61-15,0 15 90 0,0-15 107 16,0 0 36-16,0 0 28 0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8T17:00:32.74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12772FC-941A-49EF-ACA3-4DB59FBBD77F}" emma:medium="tactile" emma:mode="ink">
          <msink:context xmlns:msink="http://schemas.microsoft.com/ink/2010/main" type="inkDrawing" rotatedBoundingBox="7585,13230 9233,13352 9219,13539 7571,13417" shapeName="Other"/>
        </emma:interpretation>
      </emma:emma>
    </inkml:annotationXML>
    <inkml:trace contextRef="#ctx0" brushRef="#br0">19 157 729 0,'-15'-7'284'0,"15"7"-53"0,0 0 9 16,0 0-10-16,-8-13-17 0,8 13-26 15,0 0 15-15,0 0-56 0,0 0-8 0,8-22-12 16,-8 22-1-16,7-12-15 0,-7 12-5 15,16-12-23-15,-9 8-3 0,4-3-38 0,4 0 23 16,-7 0-23-16,7 2-5 0,-4-1-10 0,12 0-21 16,-8 1 0-16,-4 0-23 0,12 0-28 15,-8-4 18-15,4 6-44 0,4-1 16 16,-4-2-42-16,3 3 22 0,-3-1-9 0,11 2 16 0,-3-1-18 16,-5 3 0-16,5 0 8 0,3 0-6 15,-4 2-2-15,8-1 18 0,-4 3-8 16,12 1-10-16,-8 1 0 0,15-2 16 0,-8 3-4 15,8-2 22-15,0 2-4 0,-7-1 11 16,7 0-23-16,-15-1 51 0,3 0 10 0,5 1 8 16,-8-2 26-16,7 1 5 0,-11 2-6 15,4-4 11-15,0 2 10 0,0 2 16 0,4-1 2 16,-12 0 20-16,8 1-30 0,-3-1 18 16,-5 0-16-16,4 0 21 0,-4 1-24 0,1-2 29 15,-5 2-23-15,5-2 8 0,-4 0-13 0,-1 0-6 16,-3 0 3-16,-4-2-17 15,4 2-60-15,-4-1-48 0,0 1-62 0,-15-5-122 0,27 3-331 16,-20 1 18-16,-7-4 113 0,15 1 10 16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1:53.864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390A622-4EBF-4D4D-98BB-3138803D3BD8}" emma:medium="tactile" emma:mode="ink">
          <msink:context xmlns:msink="http://schemas.microsoft.com/ink/2010/main" type="inkDrawing" rotatedBoundingBox="12563,2707 12684,14268 12458,14270 12337,2710" shapeName="Other"/>
        </emma:interpretation>
      </emma:emma>
    </inkml:annotationXML>
    <inkml:trace contextRef="#ctx0" brushRef="#br0">6 45 1082 0,'0'0'433'0,"-3"-18"-26"0,3 18-8 0,0 0-17 16,0 0-32-16,-4-16-25 0,4 16-2 0,0 0-47 15,0 0 24-15,-4-13-60 16,4 13-25-16,0 0-30 0,0 0-19 0,0 0 13 15,0 0-23-15,0 0-20 0,0 0 2 0,0 0 13 16,-7 41-18-16,7-24 0 0,0 0-5 16,0 1-10-16,0 6-13 0,3 0-8 0,1 1-15 15,-4 3-2-15,4-2 2 0,0 5-8 16,-1 0-10-16,-3 0 23 0,8 1-21 0,0 0-9 16,-8 1 4-16,7-1-10 0,-7 0 1 0,11-2-17 15,-7 1 1-15,0-1 10 0,0-3 3 16,-1-2 2-16,-3 3-10 0,8-3 3 15,-8 0 2-15,0 1-3 0,0-1-25 0,8 0 8 16,-8 0 2-16,0-1-5 0,0 2 2 16,0-1-14-16,0 0 22 0,0-1 0 0,7-1 6 15,-7 3 7-15,0-1-10 0,0 0-19 0,-7-1 19 16,7-1-5-16,0 2-41 0,0-2 12 16,0 1 29-16,0-2-31 0,0 1 23 0,-8-2-8 15,8 2-20-15,0-1 34 0,0-2-29 16,0-1 0-16,0 0 0 0,0-3 0 0,0 2 0 15,0 0 0-15,0-3 0 0,0 2 0 0,0-17 0 16,0 29 0-16,0-17 0 0,-8 1 0 16,8-13 0-16,8 22 0 0,-8-10 0 15,0-12 0-15,0 20 0 0,0-20 0 0,0 18 0 16,0-18 0-16,0 20 0 0,0-20 0 16,0 17 0-16,0-17 0 0,0 18 0 0,0-18 0 15,0 20 0-15,0-20 0 0,0 20 0 0,0-20 0 16,0 21 0-16,0-21 0 0,0 22 0 15,0-10 0-15,0-12 0 0,0 22 0 0,0-22 0 16,0 22 0-16,0-11 0 0,0-11 0 0,0 24 0 16,0-12 0-16,0-12 0 0,0 23 0 15,0-11 0-15,0-12 0 0,0 25 0 16,0-13 0-16,0 4 0 0,0 0 0 0,0-16 0 16,0 27 0-16,0-13 0 0,0 3 0 15,0-2 0-15,0 2 0 0,-8 0 0 0,8-2 0 16,0 2 0-16,0 0 0 0,0 2 0 15,-3-3 0-15,3 2 0 0,0 0 0 0,0 0 0 16,0 0 0-16,-4 4 0 0,4 0 0 0,0-2 0 16,0 1 0-16,0-2 0 0,0 3 0 15,0 3 0-15,0-1 0 0,4 0 0 0,-4 1 0 16,0 1 0-16,0 0 0 0,0-1 0 16,0 1 0-16,0 1 0 0,0 0 0 0,-4 1 0 15,4-4 0-15,0 5 0 0,4-2 0 0,-4 1 0 16,0-1 0-16,-4-1 0 15,4 3 0-15,0-2 0 0,0 0 0 0,0 2 0 16,0 2 0-16,0-3 0 0,0-1 0 0,0 1 0 16,-4 0 0-16,8-1 0 0,-4 2 0 15,-4-3 0-15,4-1 0 0,0 5 0 0,0-3 0 16,0 1 0-16,4-3 0 0,-4-1 0 0,0 1 0 16,0 1 0-16,0-1 0 0,4 1 0 15,-4-1 0-15,0-3 0 0,0 1 0 0,-4 3 0 16,4-2 0-16,4-4 0 0,-8 4 0 0,4-5 0 15,0 5 0-15,0-4 0 0,0 5-8 16,-4-8-10-16,8 8-61 0,-4-5 58 0,0 2-2 16,-4 2 0-16,4-5 15 0,0-3-4 15,0 9 4-15,0-4-20 0,0-1 20 16,0 4-7-16,-4-5 4 0,8 4-14 0,-4 0 7 16,0-1-10-16,0 0 15 0,0 2 10 15,0 2-4-15,4-4 2 0,-4 2 10 0,0 2-8 16,4 1 8-16,-1-1-7 0,-3-1 2 0,0 1-21 15,0-2 24-15,8 3-13 0,-8 0 12 16,0 3 11-16,0-3-16 0,0 5 16 0,8 2-31 16,-8-8 34-16,0 8-24 0,7-5 3 0,-7 5-3 15,4-3-2-15,0 5 0 0,-1-4 22 16,1 4-35-16,-4 0 29 0,4-3-32 0,4 1 31 16,-8 1-10-16,7-1-16 0,-7 2 37 15,8 1-32-15,-8-1 32 0,7 1-14 16,-3-4-7-16,0 4 13 0,-1-1 0 0,1-3-14 15,0 3-17-15,4-2 8 0,-8 2 23 0,7 4 2 16,1-6-15-16,3 1 0 0,-4-1 2 16,-3-1 3-16,0 4-18 0,4-4-2 0,-1 1 22 15,1 0 6-15,-1 0 2 0,-3 0-35 0,0-3 14 16,-1 3 6-16,1-2 21 0,0 2-11 16,-4-5-13-16,0 3 16 0,8-1 2 0,-8-1 11 15,0 0-19-15,0 2-10 0,7 1-2 16,-7 2 33-16,0-7-13 0,0 4-25 0,0-3 23 15,0 1-13-15,0-1 10 0,8-2-5 0,-8 2 0 16,0-2-3-16,0 2 29 16,0-1-16-16,0 1-10 0,0-2-3 0,-8 4 16 15,8-3-15-15,0 1-9 0,0 0 22 0,0 1-16 16,0-1 17-16,0-1-27 0,0 1 12 16,-7 4 16-16,7-1-20 0,0-2 22 0,-8-1-20 15,8-3 23-15,0 4-16 0,-4-4 3 0,-3 5-20 16,3-4 25-16,0 0 1 0,4 0-1 15,-7 3-8-15,7 3 14 0,-8-4-21 0,1 2-21 16,7-2 31-16,-8 1-13 0,8-1 14 16,0-4-24-16,-4 4 2 0,4-2 27 15,0 0 1-15,-4 0-35 0,4 0 21 0,-3 2 7 16,3-2-10-16,0 0 10 0,-4 0-13 0,4 2 3 16,-4-1-13-16,4 0 18 0,-7 0 3 15,7 3 7-15,0-3 5 0,-8 0-10 0,8-2 1 16,0-1 4-16,0 3-20 0,0-3 25 15,-7 2-2-15,7-1-6 0,0 0-27 0,0-1 28 16,0 1-1-16,0 0-12 0,0-3 3 0,-8 2 7 16,8-1-3-16,0-1-2 0,0 3 3 15,0-2-1-15,0 1-7 0,0-1 23 0,0 1-8 16,0-2-20-16,0 2 15 0,0-3 8 0,0 1-21 16,0 1-4-16,0-1-4 0,0 1 24 15,0-2 2-15,-4 2-25 0,4-1 20 0,-4 1 3 16,4-2-1-16,-3 1-9 0,-1 2-26 15,4-3 38-15,-4 4-23 0,4-4 26 16,-7 2-21-16,7-4 6 0,0 0 12 0,0 0 13 16,-8 2-23-16,8 2 8 0,0-2-11 0,-7 0-18 15,7 0 29-15,0 0 0 0,-4 0-24 16,4 0 29-16,-4-3-15 0,0 4 4 0,0-1-15 16,4-2 29-16,-3 2-11 0,-1 0 8 15,4-2-8-15,0 4-8 0,-4-2 11 0,4 3 5 16,-7-1-13-16,7 0 0 0,7 1 28 0,-14 0-5 15,14-1-26-15,-7 1 3 16,0 1-20-16,0-1 30 0,0-1-2 0,0 1 20 16,0 1-36-16,0-3 21 0,4 3-13 0,0-1 0 15,-4-2-10-15,0 4 10 0,3-3 8 16,-3 0-8-16,4 2 0 0,-4 0 0 0,0-2 12 16,0 1-1-16,4-1-19 0,-4-1 28 0,0 1-25 15,0-1 10-15,0-1-2 0,0 0-21 16,4-3 28-16,-8 2 3 0,8-2-10 0,-4 0 4 15,0 0-2-15,0 1-17 0,0-3 24 0,0 0-19 16,0 0 25-16,0 0-13 0,4 0-5 16,-4 0 5-16,0-2-10 0,0-15 23 15,0 28-39-15,0-12 21 0,0-4-15 0,0 2 17 16,0 2-14-16,7-2 17 0,-7-14 2 16,0 28-7-16,0-12 11 0,0 0 4 0,0-3-10 15,0 3 0-15,0 1-25 0,0-17 10 16,0 30 25-16,0-15-2 0,0 1-18 0,0-1 20 15,0 1-2-15,0 2-13 0,0-18 7 0,-7 32-1 16,7-16-6-16,0 3 10 0,0-2-5 16,0 3-5-16,0-1-15 0,0 0 25 0,0 3-28 15,-4-1 20-15,4-1 1 0,0 1-21 0,0-1-2 16,4 2 17-16,-4-1-7 0,0 1-11 16,0 0 9-16,7-3 19 0,-7 0 1 0,8 2-16 15,-8-1 21-15,7 0-3 0,-3-3-20 16,0 3 0-16,-1 0 7 0,1-3-12 15,0-2 5-15,-4 4 25 0,0-2-23 0,0 0-12 16,8-1 17-16,-8 2 3 0,0-3-10 0,0 2-26 16,0-2 18-16,0 1 21 0,0-2-3 15,7 1-10-15,-7-15-13 0,0 29 12 0,0-14-14 16,0-1 9-16,0 1 16 0,0-15-7 16,0 27 7-16,0-14 18 0,0-1-44 0,0-12 41 15,0 26-27-15,0-12 4 0,0-14 21 0,0 26-13 16,0-12 10-16,0-14-20 15,0 29 10-15,0-14-5 0,-7-2-16 0,7-13 26 16,0 29-2-16,0-16-3 0,0 3 5 0,0-16-15 16,-8 25 12-16,8-13-9 0,0-12 4 15,0 22 26-15,0-10-36 0,0-12 26 0,0 20-26 16,0-20 29-16,0 20-14 0,0-20 6 0,0 20-6 16,0-7-2-16,8-2 0 0,-8-11 11 15,0 22 12-15,7-10-3 0,-7-12-28 0,0 22 14 16,8-11-12-16,-8-11 12 0,0 23-9 0,7-13 6 15,-7-10 32-15,4 20-40 0,0-10 0 16,-4-10 15-16,3 19-7 0,1-7-1 16,-4 1 9-16,4-1-6 0,-4-12-3 0,8 24 27 15,-8-13-14-15,0-11-10 0,7 21-2 16,-7-12 20-16,0-9-21 0,8 19 1 0,-8-19-3 16,0 16-41-16,7-7 38 0,-7-9-48 0,0 11-49 15,0-11-64-15,0 0-48 0,8 10-75 16,-8-10-102-16,0 0-256 0,0 0-402 0,0 0 92 15,0 0 108-15,0 0 79 0,0 0 75 16,0 0 76-16,0 0 69 0,0 0 77 0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0:21.304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EB8611-0949-48B8-A7E1-DB1432123B95}" emma:medium="tactile" emma:mode="ink">
          <msink:context xmlns:msink="http://schemas.microsoft.com/ink/2010/main" type="writingRegion" rotatedBoundingBox="4597,3938 5688,12229 4459,12391 3368,4100">
            <msink:destinationLink direction="with" ref="{1791470D-F837-4442-8059-30B828820076}"/>
          </msink:context>
        </emma:interpretation>
      </emma:emma>
    </inkml:annotationXML>
    <inkml:traceGroup>
      <inkml:annotationXML>
        <emma:emma xmlns:emma="http://www.w3.org/2003/04/emma" version="1.0">
          <emma:interpretation id="{4F18E969-F03E-4596-82AB-08D8F8D094F7}" emma:medium="tactile" emma:mode="ink">
            <msink:context xmlns:msink="http://schemas.microsoft.com/ink/2010/main" type="paragraph" rotatedBoundingBox="4597,3938 5688,12229 4459,12391 3368,41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6AEB89-8E0F-4531-AC19-727AB5C7F96F}" emma:medium="tactile" emma:mode="ink">
              <msink:context xmlns:msink="http://schemas.microsoft.com/ink/2010/main" type="line" rotatedBoundingBox="4597,3938 5688,12229 4459,12391 3368,4100"/>
            </emma:interpretation>
          </emma:emma>
        </inkml:annotationXML>
        <inkml:traceGroup>
          <inkml:annotationXML>
            <emma:emma xmlns:emma="http://www.w3.org/2003/04/emma" version="1.0">
              <emma:interpretation id="{CCBAB855-D041-4234-A103-C89354AFD403}" emma:medium="tactile" emma:mode="ink">
                <msink:context xmlns:msink="http://schemas.microsoft.com/ink/2010/main" type="inkWord" rotatedBoundingBox="4597,3938 4850,5864 3621,6026 3368,4100">
                  <msink:destinationLink direction="with" ref="{B509B2E0-5C28-430F-B49A-F54FAF13B6D0}"/>
                </msink:context>
              </emma:interpretation>
              <emma:one-of disjunction-type="recognition" id="oneOf0">
                <emma:interpretation id="interp0" emma:lang="en-US" emma:confidence="1">
                  <emma:literal>Es</emma:literal>
                </emma:interpretation>
                <emma:interpretation id="interp1" emma:lang="en-US" emma:confidence="0">
                  <emma:literal>5s</emma:literal>
                </emma:interpretation>
                <emma:interpretation id="interp2" emma:lang="en-US" emma:confidence="0">
                  <emma:literal>oEs</emma:literal>
                </emma:interpretation>
                <emma:interpretation id="interp3" emma:lang="en-US" emma:confidence="0">
                  <emma:literal>o5s</emma:literal>
                </emma:interpretation>
                <emma:interpretation id="interp4" emma:lang="en-US" emma:confidence="0">
                  <emma:literal>ots</emma:literal>
                </emma:interpretation>
              </emma:one-of>
            </emma:emma>
          </inkml:annotationXML>
          <inkml:trace contextRef="#ctx0" brushRef="#br0">518 232 1167 0,'-8'-34'527'0,"8"3"-38"0,-4 5-51 16,4 0-24-16,4 4-40 0,4 2-49 0,-8-2-25 16,7 5-16-16,1 0-28 0,-1 5-26 15,12 2 31-15,-4 3-56 0,-3 2-28 16,10 4 2-16,-7 4-33 0,8 3-24 0,3 7 9 16,1 0-3-16,3 8-38 0,-4-3-1 15,-7 2-2-15,4 2-23 0,-8-1-23 0,-4-1 3 16,-7 0 15-16,-4-2-6 0,-4-3 22 0,0 4-19 15,-11 0-2-15,0-4-47 0,-4 0 32 16,-3-1-1-16,-5-2-28 0,1-6 41 0,3 0-63 16,-3-3-16-16,3-2-80 0,1-1-51 15,3-1-53-15,4 2-188 0,-12-1-204 16,27 0-363-16,-22-7 104 0,7 7 52 0,15 0 66 16,0 0 77-16,-12-8 89 0,12 8 88 15</inkml:trace>
          <inkml:trace contextRef="#ctx0" brushRef="#br0" timeOffset="423.0494">951 57 1819 0,'-7'-8'592'0,"7"8"-27"0,0 0-22 16,-15-10-62-16,15 10-17 0,0 0-73 15,-8-8-30-15,8 8-54 0,0 0-18 16,0 0-17-16,0 0-6 0,0 0-13 0,0 0-2 16,0 0-31-16,4 44 8 0,0-31-49 15,3 4-17-15,1 0-16 0,-8 3 7 0,7-2-53 16,-7 3-13-16,8-4-25 0,-8-1-62 0,7 2 0 16,-3-2 0-16,4-2 0 0,-1 0 0 15,-7-3 0-15,0-11 0 0,8 19 0 0,-1-12 0 16,-7-7 0-16,8 11 0 0,-8-11-59 0,0 0-23 15,11 10-80-15,-11-10 17 0,0 0-22 16,8 8 14-16,-8-8 19 0,0 0 4 0,7 4 33 16,-7-4-19-16,0 0 29 15,0 0 18-15,0 0-2 0,0 0 2 0,0 0 51 16,0 0-3-16,0 0-10 0,0 0-9 0,0 0-1 16,0 0-8-16,0 0-7 0,0 0-24 15,0 0-50-15,0 0-67 0,0 0-103 0,0 0-143 16,0 0-476-16,0 0 57 0,0 0 78 0,0 0 124 15,0 0 15-15,0 0 51 0,0 0 103 16</inkml:trace>
          <inkml:trace contextRef="#ctx0" brushRef="#br0" timeOffset="1106.2634">1027 233 1341 0,'0'0'514'0,"0"0"-35"0,-8 51-39 16,8-51-15-16,0 0-23 0,8 15-36 0,-8-15-18 16,7 9 8-16,-7-9-44 0,15 5-2 15,-15-5-36-15,0 0-32 0,19-2-13 0,-19 2-35 16,0 0-20-16,30-12-12 0,-26 8 1 15,-4 4-29-15,12-15-27 0,-1 5-5 16,-4-2 26-16,1-1-51 0,-8-2 8 0,0-1-19 16,7 0 11-16,-7-1-33 0,0 17 27 15,-7-33-27-15,7 17 50 0,-8 1 27 0,8 1 22 16,0 14-33-16,-7-22-53 0,7 22-57 0,0-17 0 16,0 17 0-16,0 0 0 0,0 0 0 15,0 0 0-15,0 0 0 0,0 0 0 0,0 0 0 16,0 0 0-16,7 44 0 0,1-30 0 15,-1 1 0-15,-3 0 0 0,4 0 0 0,-1 3 0 16,8-5 0-16,-7 0 0 0,0-1 0 16,-1-2 0-16,1 2-3 0,3-3-250 15,-4-1-39-15,9-1-46 0,-9-2-44 0,-7-5-76 16,26 6-72-16,-18-4-58 0,-8-2 2 0,26-3-180 16,-18-3 131-16,-8 6-69 0,23-13 451 15,-12 1 84-15,4-3 105 0,-7 0 46 0,-1-4 95 16,1-1 66-16,-5 1 52 0,5 0 79 15,-1-3 7-15,-7 4 19 0,0 0 10 0,0-1 30 16,0 4 16-16,8 0 10 0,-8 15-31 0,0-22 6 16,0 10-68-16,0 12 6 0,0 0-41 15,0-18-28-15,0 18-7 0,0 0-6 16,0 0-59-16,0 0 28 0,0 0-38 0,15 35 0 16,-11-20 0-16,3 6-33 0,-3-1 12 15,7 0-4-15,-11 2-8 0,8 0-21 0,0 0 13 16,-8 0-64-16,7-4-23 0,-3 3-26 15,3-5-38-15,-3 0-38 0,0-3-59 0,4 1-8 16,-1-2-72-16,-7-12-15 0,8 15-66 0,-8-15-108 16,3 8-141-16,-3-8-302 0,0 0 33 15,12 6 47-15,-12-6 99 0,0 0 47 16,0 0 58-16,0 0 72 0,0 0 38 0</inkml:trace>
          <inkml:trace contextRef="#ctx0" brushRef="#br0" timeOffset="1294.541">1378 131 1087 0,'-8'-7'446'0,"0"1"-32"15,8 6 60-15,-11-9-57 0,11 9-5 0,0 0-25 16,-15-10-37-16,15 10 4 0,0 0-37 0,0 0-33 16,0-13-30-16,0 13 9 0,0 0-45 15,0 0 2-15,26-10-36 0,-10 8-17 0,-1 0 2 16,3 1-23-16,5 1-21 0,-12-3-28 16,12 3-53-16,-4-1-67 0,4 1-69 0,-1-2-82 15,5 4-175-15,-1-2-651 0,-3 0 96 0,-8-2 146 16,4 2 26-16,3 2 92 0,-11-2 72 15,1 1-46-15,-12-1 140 0,26 3-17 16</inkml:trace>
          <inkml:trace contextRef="#ctx0" brushRef="#br0" timeOffset="14348.5589">1528 1446 1057 0,'0'-14'460'0,"0"14"34"0,-3-25-2 16,3 13-11-16,0 12-23 0,0-18 11 0,0 18-14 15,-8-15-78-15,8 15-11 0,0 0-13 16,0 0-59-16,0 0-2 0,0 0-16 15,0 0-14-15,0 0 11 0,0 0-78 0,8 48 17 16,-5-26-30-16,1 1-10 0,0 2-37 16,0 0 11-16,7 0-38 0,-11 1 2 0,8-1-38 15,-1-1-72-15,-7 0 0 0,0-3 0 16,8 3 0-16,-8-4 0 0,0-1 0 0,0-2 0 16,-8 0 0-16,8 0 0 0,-7-3 0 0,-1-2 0 15,-3 0 0-15,-1-4 0 0,1-1 0 16,-4-2 0-16,0-3 0 0,15-2 0 0,-27-5 0 15,5-1 0-15,11-4-192 0,-5-1-195 0,-2-4-43 16,10 0-28-16,-7-9-428 16,7-1-148-16,-3-3 177 0,0-1 43 0,7 2 69 15,-3-2 56-15,7 2 80 0,0-1 38 0,0-1 113 16</inkml:trace>
          <inkml:trace contextRef="#ctx0" brushRef="#br0" timeOffset="14815.5064">1566 907 1323 0,'0'0'543'0,"-15"-6"2"0,15 6-64 16,0 0-56-16,0 0-5 0,0 0-62 0,0 0-23 15,0 0-15-15,0 0-18 0,0 0-20 16,0 0-54-16,0 0-16 0,23 31-7 0,-23-31 0 15,0 0-29-15,15 4 1 0,-15-4-57 16,19 0 11-16,-19 0-16 0,0 0 8 16,0 0-5-16,15-2-31 0,-15 2-3 0,0 0 8 15,0 0-7-15,0 0 2 0,0 0-31 16,0 0 31-16,0 0-33 0,0 0 18 0,0 0-29 16,0 0-20-16,-49 8 3 0,49-8 12 0,-15 10-15 15,15-10-23-15,-8 8-46 0,8-8-72 16,-11 10-97-16,11-10-141 0,0 0-388 0,0 0-337 15,0 0 114-15,0 0 132 0,0 0 32 0,19 15 53 16,-19-15 115-16,0 0 108 0,0 0 22 16</inkml:trace>
        </inkml:traceGroup>
        <inkml:traceGroup>
          <inkml:annotationXML>
            <emma:emma xmlns:emma="http://www.w3.org/2003/04/emma" version="1.0">
              <emma:interpretation id="{56336912-5BD4-4576-B5BF-A34B2C21C03E}" emma:medium="tactile" emma:mode="ink">
                <msink:context xmlns:msink="http://schemas.microsoft.com/ink/2010/main" type="inkWord" rotatedBoundingBox="4958,6769 5244,8941 4482,9041 4196,6869"/>
              </emma:interpretation>
              <emma:one-of disjunction-type="recognition" id="oneOf1">
                <emma:interpretation id="interp5" emma:lang="en-US" emma:confidence="0.5">
                  <emma:literal>It</emma:literal>
                </emma:interpretation>
                <emma:interpretation id="interp6" emma:lang="en-US" emma:confidence="0">
                  <emma:literal>it</emma:literal>
                </emma:interpretation>
                <emma:interpretation id="interp7" emma:lang="en-US" emma:confidence="0">
                  <emma:literal>4</emma:literal>
                </emma:interpretation>
                <emma:interpretation id="interp8" emma:lang="en-US" emma:confidence="0">
                  <emma:literal>4t</emma:literal>
                </emma:interpretation>
                <emma:interpretation id="interp9" emma:lang="en-US" emma:confidence="0">
                  <emma:literal>t</emma:literal>
                </emma:interpretation>
              </emma:one-of>
            </emma:emma>
          </inkml:annotationXML>
          <inkml:trace contextRef="#ctx0" brushRef="#br1" timeOffset="27622.6999">1532 4326 1730 0,'-7'-2'540'0,"7"2"-20"0,0 0-44 0,-15-11-16 16,15 11-50-16,-16-5-21 0,16 5-61 0,0 0-19 15,-11-9-37-15,11 9-6 0,0 0-38 16,0 0-29-16,0 0 16 0,0 0-38 0,27-17-11 16,-12 12 6-16,0 4-13 0,4-3-29 15,3 1-10-15,5 1-15 0,3-1-23 16,4 3 23-16,0-3-25 0,0 3-19 0,3 0-2 15,-3 1 5-15,0 1-21 0,0-1-4 0,0 1-37 16,-4 0 6-16,-3 1-80 0,3-1-4 16,-4 1-42-16,-3-1-33 0,-4 1-49 0,-4-1-74 15,4 0-48-15,-4 1-134 0,-15-3-168 16,7 7-364-16,-7-7 112 0,0 0 52 16,0 0 87-16,0 0 74 0,0 0 66 0,0 0 91 0</inkml:trace>
          <inkml:trace contextRef="#ctx0" brushRef="#br1" timeOffset="27867.0076">1902 4294 1441 0,'0'0'527'0,"-23"-2"-54"0,23 2 39 16,0 0-71-16,0 0-24 0,-15-1-15 0,15 1-23 15,0 0-39-15,0 0-17 0,-11 10-14 16,11-10 6-16,0 15-49 0,0-15 39 0,-8 26-52 16,8-11-15-16,0 3-38 0,0 3 51 0,0 0-69 15,8 7 43-15,-8-2-64 0,0 0 18 16,7 1-127-16,-7 0-52 0,4 0 0 0,0-2 0 15,-4 0 0-15,7 0 0 0,-3-3 0 16,-4 0 0-16,8-1 0 0,-8-2 0 16,0-2 0-16,7 0 0 0,-7-1-364 0,8 0-355 15,-8-1-433-15,0-2 115 0,7 0 105 0,-7-13 113 16,0 22 108-16,0-22 9 0,0 21 96 16,0-11 61-16,0-10 58 0</inkml:trace>
          <inkml:trace contextRef="#ctx0" brushRef="#br1" timeOffset="24417.8579">1536 3263 1251 0,'0'0'527'0,"0"0"19"16,-11-10-68-16,11 10-30 0,0 0-38 15,0 0-21-15,0 0-8 0,0 0-61 0,18-19 23 16,-18 19-53-16,31-7-35 0,-5 2-11 16,-3 3-37-16,11-6-84 0,0 4-87 0,-4 1-108 15,4-3-135-15,7 2-362 0,-7 2-401 0,-4 0 92 16,-3 0 118-16,-1 2 38 0,-3 2 95 15,-4 0 54-15,3-2 40 0</inkml:trace>
          <inkml:trace contextRef="#ctx0" brushRef="#br1" timeOffset="24260.3316">2049 2830 1031 0,'0'0'317'0,"15"-4"11"0,-15 4-28 0,0 0-3 16,0 0-13-16,0 0-16 16,0 0-22-16,0 0-21 0,0 0-10 0,0 0-30 0,0 0-14 15,0 0 1-15,-53 7-24 0,42-5 3 16,-12 1-15-16,1 0 5 0,-5 1 7 16,8-2-22-16,-3-1-4 0,-1 1 14 0,4-2-18 15,-3-2 2-15,3 1-18 0,4-1 16 16,-8-4-10-16,12 3-16 0,-16-3 0 0,12-1 8 15,0 0 10-15,0 0-5 0,4-2-36 0,3 3 15 16,-7-2 11-16,4-2-15 0,11 10-9 16,-15-15 1-16,7 10-8 0,8 5 0 0,-7-11 5 15,7 11-3-15,-8-8-30 0,8 8 16 0,0 0-22 16,-19-7 6-16,19 7-31 0,0 0 39 16,0 0-3-16,0 0-8 0,-4 29-7 15,4-11 12-15,0-1-2 0,0 6 7 0,4 1-22 16,0 2 25-16,-4 1-5 0,4 4-18 15,-1 1 2-15,5-1-4 0,-8 1 2 0,8-1-5 16,-1-1-13-16,-7-1 15 0,8-4-27 16,-8-1 17-16,7-2-13 0,-3-2-30 0,-4-3-21 15,4-1-63-15,0 0-65 0,-4-1-38 0,7-5-54 16,-7-10-133-16,0 22-200 0,0-22-386 16,0 13 77-16,0-13 81 0,0 0 96 0,0 0 86 15,0 0 49-15,0 0 51 0</inkml:trace>
        </inkml:traceGroup>
        <inkml:traceGroup>
          <inkml:annotationXML>
            <emma:emma xmlns:emma="http://www.w3.org/2003/04/emma" version="1.0">
              <emma:interpretation id="{5FDAEDC0-37F4-427A-9E15-A548D3F5C4EE}" emma:medium="tactile" emma:mode="ink">
                <msink:context xmlns:msink="http://schemas.microsoft.com/ink/2010/main" type="inkWord" rotatedBoundingBox="5142,9969 5444,12261 4688,12361 4387,10069"/>
              </emma:interpretation>
              <emma:one-of disjunction-type="recognition" id="oneOf2">
                <emma:interpretation id="interp10" emma:lang="en-US" emma:confidence="0.5">
                  <emma:literal>4</emma:literal>
                </emma:interpretation>
                <emma:interpretation id="interp11" emma:lang="en-US" emma:confidence="0">
                  <emma:literal>47</emma:literal>
                </emma:interpretation>
                <emma:interpretation id="interp12" emma:lang="en-US" emma:confidence="0">
                  <emma:literal>41</emma:literal>
                </emma:interpretation>
                <emma:interpretation id="interp13" emma:lang="en-US" emma:confidence="0">
                  <emma:literal>4K</emma:literal>
                </emma:interpretation>
                <emma:interpretation id="interp14" emma:lang="en-US" emma:confidence="0">
                  <emma:literal>4t</emma:literal>
                </emma:interpretation>
              </emma:one-of>
            </emma:emma>
          </inkml:annotationXML>
          <inkml:trace contextRef="#ctx0" brushRef="#br1" timeOffset="34235.2412">1747 7487 1069 0,'-26'-2'492'0,"26"2"-26"0,-15 0-36 0,15 0-18 16,-23 0-49-16,23 0-17 0,0 0-31 16,-11 2-36-16,11-2 23 0,0 0-56 0,0 0 7 15,0 0-28-15,0 0-15 0,0 0-15 0,0 0-19 16,0 0-4-16,0 0-37 0,41 10 9 16,-30-9-39-16,20-1 12 0,-9-1-17 15,12 2-18-15,0-2 21 0,8 2-39 0,-8-2 10 16,7 2 0-16,1 1-30 0,7 0 12 15,-4-2-15-15,-4 2-16 0,1-1-63 0,-1 1-23 16,-7 0-39-16,0-2-49 0,4 0-25 16,-12 1-46-16,-3-1-56 0,3 6-185 0,-11-6-87 15,-3 1-373-15,-12-1 76 0,15 5 87 0,-15-5 57 16,0 0 158-16,0 0-17 0,0 0 40 16</inkml:trace>
          <inkml:trace contextRef="#ctx0" brushRef="#br1" timeOffset="34551.7555">2049 7567 1686 0,'0'0'546'0,"0"0"-65"0,0 0-28 16,-8-3-23-16,8 3-33 0,0 0-47 16,0 0-12-16,0 0-20 0,0 0 4 0,-7 21-33 15,7-21-25-15,7 25 10 0,-7-8-51 0,8 3-19 16,-8 6-22-16,0-1 0 0,0 3 12 15,4 6-32-15,-4 0 12 0,3 3 0 0,1 0-21 16,-4-3 3-16,4 1-43 0,0-1 13 16,3-2-126-16,1-2 0 0,-8-4 0 0,7-2 0 15,-7-2 0-15,8 0 0 0,-8-5 0 16,0-2 0-16,4-2 0 0,-1-2 0 16,-3-11 0-16,4 15 0 0,-4-15 0 0,8 10 0 15,-8-10-77-15,0 0-282 0,7 7-222 0,-7-7-583 16,0 0 163-16,0 0 61 0,0 0 106 15,0 0 48-15,0 0 100 0,0 0 82 0,0 0 36 16,0 0 97-16</inkml:trace>
          <inkml:trace contextRef="#ctx0" brushRef="#br1" timeOffset="31603.0573">1875 6226 1264 0,'0'0'509'0,"0"0"-38"0,0 0-10 16,0 0-31-16,0 0-20 0,0 0-31 0,0 0-13 15,0 0 0-15,42 11-31 0,-42-11-20 16,26 1-21-16,-14 1-39 0,10-2-19 0,-7 0-8 15,0-2-41-15,12 2-49 0,-12 0-43 16,4 0-36-16,3 0-82 0,-7 0-79 0,4 4-75 16,4-2-120-16,-23-2-256 0,26 4-440 0,-3 2 89 15,-4-5 78-15,-4 3 112 0,-4 1 38 16,0-3 125-16,8 2 16 0</inkml:trace>
          <inkml:trace contextRef="#ctx0" brushRef="#br1" timeOffset="31284.8148">1943 6032 212 0,'0'0'54'16,"0"0"5"-16,0 0-26 0,0 0-8 0,0 0-37 16,0 0 37-16,0 0-25 0,0 0-15 15,0 0 0-15,0 0-6 0,0 0 1 0,0-20 9 16,0 20 6-16,0 0 28 0,0 0 51 15,19-10 47-15,-19 10 27 0,23-5 60 0,-23 5 14 16,22-7 32-16,-3 4 7 0,-4 1 13 0,-3-2-8 16,10 3 8-16,-7-1-13 0,0-1-23 15,4 1 33-15,-4 1-40 0,-15 1-22 16,27 0 4-16,-27 0-19 0,22-3 11 0,-22 3-10 16,12 0 7-16,-12 0-5 0,0 0 13 15,0 0-59-15,0 0-20 0,0 0-3 0,0 0-13 16,0 0 0-16,0 0 10 0,-61 11-30 0,31-10-3 15,4 2-13-15,-1-3-12 0,5 0 2 16,-12 0-25-16,11 0 20 0,-3 0-28 0,3-4 12 16,-3 1-2-16,11 1-30 0,-8-1 35 15,4-1-36-15,12 1 11 0,-12-3-3 0,4 3 18 16,15 3-13-16,-23-6-15 0,12 0-6 0,11 6-9 16,-15-4 30-16,15 4-23 15,-8-7 28-15,8 7-25 0,0 0 0 0,0 0 7 16,0 0 11-16,0 0-8 0,0 0-8 0,0 0 21 15,8 33-19-15,-8-33-12 0,7 31 5 16,-7-11 31-16,4 2-20 0,4 0 7 0,-5 2-16 16,9 0 22-16,-12 1-14 0,7-2-5 15,1-1 0-15,-8 2 3 0,7-2-8 0,-7 1 0 16,4-7-30-16,4-1-55 0,-8 1-68 0,3-1-52 16,1-3-102-16,-4 2-263 0,0-14-357 15,0 21 57-15,0-21 69 0,-4 15 56 0,4-15 95 16,0 0 115-16,-3 17 21 0,3-17 43 0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2:11.124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45D9FC8-D02C-4733-899E-8FB4C25ECA18}" emma:medium="tactile" emma:mode="ink">
          <msink:context xmlns:msink="http://schemas.microsoft.com/ink/2010/main" type="writingRegion" rotatedBoundingBox="9191,6622 9361,12524 8594,12546 8424,6644"/>
        </emma:interpretation>
      </emma:emma>
    </inkml:annotationXML>
    <inkml:traceGroup>
      <inkml:annotationXML>
        <emma:emma xmlns:emma="http://www.w3.org/2003/04/emma" version="1.0">
          <emma:interpretation id="{86E6FD81-E8D5-4C44-8833-EF473D9D3E0A}" emma:medium="tactile" emma:mode="ink">
            <msink:context xmlns:msink="http://schemas.microsoft.com/ink/2010/main" type="paragraph" rotatedBoundingBox="9191,6622 9361,12524 8594,12546 8424,66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C9322A-B4BE-4040-A6E2-7F9E647FD9F9}" emma:medium="tactile" emma:mode="ink">
              <msink:context xmlns:msink="http://schemas.microsoft.com/ink/2010/main" type="line" rotatedBoundingBox="9191,6622 9361,12524 8594,12546 8424,6644"/>
            </emma:interpretation>
          </emma:emma>
        </inkml:annotationXML>
        <inkml:traceGroup>
          <inkml:annotationXML>
            <emma:emma xmlns:emma="http://www.w3.org/2003/04/emma" version="1.0">
              <emma:interpretation id="{1206B288-D034-4720-85FD-3F513F1DF234}" emma:medium="tactile" emma:mode="ink">
                <msink:context xmlns:msink="http://schemas.microsoft.com/ink/2010/main" type="inkWord" rotatedBoundingBox="9191,6622 9361,12524 8594,12546 8424,6644"/>
              </emma:interpretation>
              <emma:one-of disjunction-type="recognition" id="oneOf0">
                <emma:interpretation id="interp0" emma:lang="en-US" emma:confidence="0">
                  <emma:literal>Cat</emma:literal>
                </emma:interpretation>
                <emma:interpretation id="interp1" emma:lang="en-US" emma:confidence="0">
                  <emma:literal>Lat</emma:literal>
                </emma:interpretation>
                <emma:interpretation id="interp2" emma:lang="en-US" emma:confidence="0">
                  <emma:literal>Ct</emma:literal>
                </emma:interpretation>
                <emma:interpretation id="interp3" emma:lang="en-US" emma:confidence="0">
                  <emma:literal>Cart</emma:literal>
                </emma:interpretation>
                <emma:interpretation id="interp4" emma:lang="en-US" emma:confidence="0">
                  <emma:literal>CAt</emma:literal>
                </emma:interpretation>
              </emma:one-of>
            </emma:emma>
          </inkml:annotationXML>
          <inkml:trace contextRef="#ctx0" brushRef="#br0">1366 2965 906 0,'0'0'350'16,"0"0"-19"-16,15-3-4 0,-15 3-17 0,0 0-6 15,0 0-7-15,0 0-5 0,0 0-15 0,0 0-1 16,15 4-7-16,-15-4-21 0,0 0-38 15,0 0-21-15,0 0-20 0,0 0-2 0,0 0-32 16,0 0 9-16,-56 12-21 0,40-9-11 16,-2-1-22-16,2 2 12 0,-6-1-22 15,3 0-16-15,4-2 2 0,-11 0 16 0,10 4-28 16,-10-5 1-16,11 1-13 0,-8 1 14 16,12-2-20-16,-12 0 26 0,23 0-1 0,-26 0 3 15,11 0-2-15,15 0 30 0,-23-2-23 0,23 2-13 16,-19 0 0-16,19 0 19 0,0 0-37 15,-15 0 3-15,15 0 20 0,0 0-17 0,-19-1-13 16,19 1 12-16,0 0 1 0,0 0-24 0,-15 5 13 16,15-5 3-16,0 0-18 0,0 20-8 15,0-20 8-15,8 23 31 0,-8-7-34 0,0 0-2 16,7 4 10-16,-3 2-2 0,4-1 7 16,-8 5 0-16,7-3-10 0,-7 3-16 15,8 0 24-15,-1 3-11 0,1 0-2 0,0 0-3 16,-5 0 11-16,5-6-16 0,-1 1 0 15,-7-2-7-15,8-2 9 0,-1 1-4 0,1-2-16 16,-8-1 13-16,8-4 10 0,-5 1 8 0,-3 0-33 16,0 1 20-16,8-3 0 0,-8 2-2 15,0-2 2-15,0 0 13 0,7 1-3 0,-7-14-5 16,0 22 3-16,0-22-21 0,8 19 3 16,-8-19-2-16,0 12 22 0,0-12-25 0,0 12-31 15,0-12-44-15,0 0-30 0,0 0-41 16,0 0-41-16,0 0-44 0,0 0-76 0,0 0-134 15,0 0-107-15,0 0-379 0,0 0 39 16,0 0 110-16,0 0 50 0,0 0 111 0,-8-45 97 16,8 45 31-16</inkml:trace>
          <inkml:trace contextRef="#ctx0" brushRef="#br0" timeOffset="303.5235">1045 3394 1028 0,'0'0'454'0,"-15"-6"6"16,15 6-68-16,0 0 17 0,-11-7-42 0,11 7-7 16,0 0-45-16,0 0 8 0,-15-3-42 15,15 3-30-15,0 0-15 0,0 0-26 16,0 0-21-16,0 0 11 0,0 0-31 0,0 0 15 16,0 0-5-16,0 0-2 0,0 0 17 15,0 0 8-15,0 0-10 0,0 0-43 0,0 0-3 16,0 0-18-16,49 3-31 0,-49-3-7 15,26 0 9-15,-11-2-4 0,8 2-39 0,-4-1-4 16,-4-2-37-16,0 2-58 0,-15 1-14 0,34-2-55 16,-19 2-24-16,-4-1-66 0,-11 1-41 15,23 0-90-15,-23 0-215 0,19 1-458 0,-19-1 49 16,15 2 125-16,-15-2 61 0,0 0 65 16,15 4 86-16,-15-4 42 0,0 0 112 0</inkml:trace>
          <inkml:trace contextRef="#ctx0" brushRef="#br0" timeOffset="7640.1233">1298 4735 675 0,'0'0'279'0,"0"0"-20"0,0 0 15 16,0 0-29-16,0 0-19 0,19-4 7 16,-19 4 0-16,0 0-29 0,0 0 6 0,0 0-23 15,0 0 13-15,0 0-21 0,0 0 3 0,7-3-13 16,-7 3-3-16,0 0 16 0,0 0-31 16,0 0-5-16,0 0 10 0,0 0-31 0,0 0 3 15,0 0-8-15,0 0 14 0,0 0-42 0,0 0 0 16,0 0-23-16,0 0 8 0,0 0 0 15,0 0-11-15,0 0-33 0,0 0 62 0,0 0-59 16,0 0 2-16,0 0 15 0,0 0-1 16,0 0-16-16,0 0 9 0,0 0-8 15,0 0-19-15,0 0 23 0,0 0-23 0,0 0-18 16,0 0 33-16,0 0-28 0,0 0 3 16,0 0 2-16,0 0-10 0,0 0 9 0,0 0 5 15,0 0 2-15,0 0 4 0,0 0 6 0,0 0-21 16,0 0-5-16,23-2 0 0,-23 2 7 15,0 0 6-15,0 0-5 0,0 0-11 0,0 0-4 16,0 0 7-16,19 0-8 0,-19 0 18 0,0 0-2 16,0 0-18-16,0 0 7 0,0 0 8 15,0 0 13-15,15 0-3 0,-15 0-25 16,0 0 8-16,0 0 14 0,0 0 17 0,0 0-17 16,0 0 4-16,15 2 17 0,-15-2-18 15,0 0-7-15,0 0 28 0,0 0-3 0,0 0 6 16,0 0-14-16,0 0 8 0,0 0 6 15,0 0-21-15,0 0 5 0,0 0 2 0,0 0-14 16,0 0 27-16,0 0-28 0,0 0 18 0,-56 7-12 16,48-6-9-16,8-1 27 0,-34 3-34 15,19-3 13-15,0 0-11 0,-4 2 13 0,4 0-25 16,-4-2 8-16,4 0 40 0,-8 2-38 0,23-2 5 16,-34 0 11-16,19 1-19 0,15-1 23 15,-26-1-14-15,26 1-19 0,-23-2 23 16,23 2 3-16,-19 0-8 0,19 0-8 0,-22-4 19 15,22 4-14-15,-19-1-9 0,19 1 4 16,0 0-12-16,-15-3 43 0,15 3-26 0,-15-4 1 16,15 4 10-16,0 0-8 0,0 0 13 15,0 0-23-15,-19 0 7 0,19 0-12 0,0 0 0 16,0 0 10-16,-8 10 7 0,8-10-14 0,0 0 17 16,0 20-15-16,0-20 13 0,0 19-16 15,0-19 26-15,8 24-16 0,-8-9 6 0,7 0 5 16,-3 0-5-16,4 3 12 0,-8 2-25 15,7 1 2-15,-7 0 21 0,8 1 10 16,-1-2-12-16,-7-2 9 0,8 4 6 0,-8-1-5 16,0-3-1-16,8 1-25 0,-5-4 16 15,-3 2 25-15,0 0-26 0,0-4 26 0,8 1-26 16,-8-1 11-16,0-13-13 0,0 22 12 0,0-22-22 16,7 19-3-16,-7-19-5 0,0 15 25 15,0-15 1-15,0 14-16 0,0-14 13 0,0 0-23 16,8 16-34-16,-8-16-56 0,0 0-38 0,0 14-64 15,0-14-41-15,0 0-151 0,7 14-184 16,-7-14-405-16,0 0 92 0,16 3 116 0,-16-3 112 16,0 0-5-16,11 0 77 0,-11 0 61 15,0 0 80-15</inkml:trace>
          <inkml:trace contextRef="#ctx0" brushRef="#br0" timeOffset="8382.8877">1019 5030 1052 0,'0'0'430'0,"0"0"-34"0,-15 0-42 16,15 0-11-16,0 0-36 0,-15-2-36 0,15 2-12 0,0 0-21 15,0 0-31-15,0 0-15 0,-12 10-18 16,12-10 28-16,0 0-46 0,0 0 3 16,0 0-23-16,0 0 17 0,0 0-7 0,0 0-8 15,19 24-7-15,-19-24-3 0,15 9-18 0,-7-8 5 16,-8-1-2-16,26 5 5 0,-11-3-31 15,4 0 10-15,-4 0-2 0,8-2-14 0,-4-2-4 16,4 2-13-16,-5 0-18 0,-3-4 11 16,8 3-16-16,-4-1 2 0,4 0-12 0,-5 2 35 15,-3-1-22-15,8-1-24 0,-12 2 21 0,12-2-5 16,-23 2 5-16,26-2 3 16,-10 0-21-16,-16 2-18 0,26-1 26 0,-26 1-8 15,23-1-13-15,-23 1 3 0,15-2 2 0,-15 2-61 16,19 0-21-16,-19 0-38 0,15-2-33 15,-15 2-72-15,0 0-94 0,18-3-239 0,-18 3-414 16,0 0 112-16,16 0 51 0,-16 0 50 16,0 0 111-16,0 0 65 0,0 0 56 0,0 0-2 15</inkml:trace>
          <inkml:trace contextRef="#ctx0" brushRef="#br0" timeOffset="10628.9026">1060 6633 1538 0,'0'0'458'0,"0"0"-87"15,0 0-12-15,0 0-34 0,0 0-8 16,0 0-30-16,0 0-18 0,0 0-8 0,0 0-18 16,0 0-26-16,0 0-30 0,57 14-36 0,-38-14 8 15,4 0-36-15,3 0-5 0,-3 0-60 16,3 0 27-16,-3 0-108 0,3 0-49 0,4 0-53 15,-11 3-95-15,11-6-187 0,-11 6-443 0,4 0 51 16,-12 1 100-16,4 1 85 16,-15-5 71-16,15 5 21 0,-15-5 59 0</inkml:trace>
          <inkml:trace contextRef="#ctx0" brushRef="#br0" timeOffset="10376.5463">1381 6307 1476 0,'0'0'441'16,"0"0"-29"-16,15 0-21 0,-15 0-14 15,0 0-52-15,0 0-26 0,0 0-15 0,0 0-23 16,0 0-25-16,0 0-8 0,-41 14-39 15,26-9-12-15,-8-2-11 0,4 2 19 0,-4-2-32 16,5-1-17-16,2 0-13 0,-6 1 12 16,3-3-26-16,4 0 5 0,-4 0-30 15,19 0 16-15,-30-3-13 0,11 1 3 0,11-3-21 16,8 5 10-16,-30-8 8 0,27 3-15 0,-13-2 7 16,16 7-9-16,-15-10-24 0,15 10 30 15,-7-9 9-15,7 9 12 0,-11-8-35 0,11 8-24 16,0 0 3-16,-16-7 5 0,16 7 0 0,0 0-33 15,0 0 25-15,0 0-2 0,0 0-18 16,0 0 26-16,19 41-6 0,-11-23-23 0,-8-1 26 16,7 5-10-16,1 2-5 0,-1 6-6 0,1 0-7 15,-8 1 18-15,11 1-21 0,-11-1-8 16,8-1 21-16,-1-1-18 0,1-1 13 16,-1-2 8-16,1-3-16 0,-8-1 13 0,8-1-25 15,-5-3-24-15,-3-2-35 0,8-5-16 16,-8 1-102-16,0-12-18 0,7 17-82 0,1-9-180 15,-8-8-621-15,8 9 90 0,-8-9 96 16,0 0 132-16,15 6 32 0,-15-6 98 0,0 0 43 16,0 0 64-16,0 0 82 0</inkml:trace>
          <inkml:trace contextRef="#ctx0" brushRef="#br0" timeOffset="12527.9997">879 8150 1277 0,'-22'0'391'0,"22"0"-45"15,-15-2-8-15,15 2-57 16,0 0-17-16,0 0-5 0,0 0-6 0,0 0-28 15,0 0-17-15,0 0-39 0,0 0 7 0,0 0-33 16,37 21 26-16,-18-20-43 0,4 1 10 16,-4-1-32-16,11-1 30 0,-4 3-50 0,5-2 13 15,2-1-15-15,1 0-20 0,0 0-14 16,4-1 6-16,-4 1 2 0,7-3-17 0,-7 2 4 16,4-1-7-16,-4-1-3 0,-8 2 1 0,8-2-11 15,-11 2 13-15,3-1-1 0,-3 0-9 16,0 1 23-16,-4 1-44 0,-12-2-39 0,-7 2-7 15,26-4-17-15,-26 4-35 0,16 0-32 0,-16 0-26 16,0 0-82-16,0 0-82 16,0 0-107-16,0 0-326 0,0 0 9 0,0 0 50 15,0 0 59-15,0 0 70 0,-49 12 61 0,33-9 71 16</inkml:trace>
          <inkml:trace contextRef="#ctx0" brushRef="#br0" timeOffset="12835.296">1283 8160 936 0,'-15'-9'366'0,"15"9"18"0,-11-7-15 0,11 7-6 15,0 0-22-15,-16-8 22 0,16 8-61 0,0 0-48 16,-7-9-6-16,7 9-20 0,0 0-18 16,0 0 2-16,0 0-15 0,0 0 8 0,0 35-8 15,0-35-30-15,0 32 4 0,7-12-25 16,-7 4 7-16,8 6-14 0,0 3-9 16,-8 0-25-16,7 3 8 0,-3-2 2 0,3 4-25 15,1-3-3-15,-8 2-8 0,7-6-2 16,1 3-11-16,0-4 11 0,-1 1-5 0,-3-6-13 15,-4-1 0-15,7-2 2 0,-7 0 0 0,8-3-30 16,-8-3 0-16,0 0 30 0,8-3-20 16,-8 1-15-16,0-14 35 0,7 20-35 0,-7-10 61 15,0-10-56-15,0 15 12 0,0-15-35 0,0 0-57 16,8 13-17-16,-8-13-88 0,0 0-79 16,0 0-123-16,0 0-273 0,0 0-385 15,0 0 62-15,0 0 151 0,0 0 53 0,0 0 144 16,0 0 8-16,0 0 30 0,0 0 57 15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1:35.11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242C141-7E3A-422D-9D67-B9D3BFB93BBB}" emma:medium="tactile" emma:mode="ink">
          <msink:context xmlns:msink="http://schemas.microsoft.com/ink/2010/main" type="writingRegion" rotatedBoundingBox="6885,3128 11795,2919 11916,5772 7007,5981"/>
        </emma:interpretation>
      </emma:emma>
    </inkml:annotationXML>
    <inkml:traceGroup>
      <inkml:annotationXML>
        <emma:emma xmlns:emma="http://www.w3.org/2003/04/emma" version="1.0">
          <emma:interpretation id="{D9D9B249-5ABF-49D8-8B7F-88F6B68EEBAB}" emma:medium="tactile" emma:mode="ink">
            <msink:context xmlns:msink="http://schemas.microsoft.com/ink/2010/main" type="paragraph" rotatedBoundingBox="7629,3230 9306,2984 9474,4130 7797,43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61696D4-9E1D-4B44-B762-E75CA02C74CF}" emma:medium="tactile" emma:mode="ink">
              <msink:context xmlns:msink="http://schemas.microsoft.com/ink/2010/main" type="line" rotatedBoundingBox="7629,3230 9306,2984 9474,4130 7797,4375"/>
            </emma:interpretation>
          </emma:emma>
        </inkml:annotationXML>
        <inkml:traceGroup>
          <inkml:annotationXML>
            <emma:emma xmlns:emma="http://www.w3.org/2003/04/emma" version="1.0">
              <emma:interpretation id="{B891F1E3-45B1-4BAD-8BE0-476CC1BB1835}" emma:medium="tactile" emma:mode="ink">
                <msink:context xmlns:msink="http://schemas.microsoft.com/ink/2010/main" type="inkWord" rotatedBoundingBox="7629,3230 9306,2984 9474,4130 7797,4375">
                  <msink:destinationLink direction="from" ref="{257EBF7A-E512-49FB-8AD8-73FC725FFBB3}"/>
                  <msink:destinationLink direction="to" ref="{257EBF7A-E512-49FB-8AD8-73FC725FFBB3}"/>
                  <msink:destinationLink direction="with" ref="{ADA71AC9-67E2-4D99-AE1A-8BC1219780E0}"/>
                </msink:context>
              </emma:interpretation>
              <emma:one-of disjunction-type="recognition" id="oneOf0">
                <emma:interpretation id="interp0" emma:lang="en-US" emma:confidence="1">
                  <emma:literal>and</emma:literal>
                </emma:interpretation>
                <emma:interpretation id="interp1" emma:lang="en-US" emma:confidence="0">
                  <emma:literal>and.</emma:literal>
                </emma:interpretation>
                <emma:interpretation id="interp2" emma:lang="en-US" emma:confidence="0">
                  <emma:literal>and-</emma:literal>
                </emma:interpretation>
                <emma:interpretation id="interp3" emma:lang="en-US" emma:confidence="0">
                  <emma:literal>and,</emma:literal>
                </emma:interpretation>
                <emma:interpretation id="interp4" emma:lang="en-US" emma:confidence="0">
                  <emma:literal>ands</emma:literal>
                </emma:interpretation>
              </emma:one-of>
            </emma:emma>
          </inkml:annotationXML>
          <inkml:trace contextRef="#ctx0" brushRef="#br0">284 90 1418 0,'-19'-24'560'0,"4"4"-22"0,0 7-19 0,3-1-40 0,-3 7-75 16,-7 1 3-16,10 2-56 0,-10 2-49 16,-1 8-25-16,4 0 4 0,-3 6-51 15,3 7 1-15,4 3-37 0,-4 3-20 0,4 2-10 16,7 3-13-16,1 2 0 0,-1-3-25 15,8 0-44-15,8 3 10 0,-1 0-18 0,8-1 13 16,-4-4-20-16,5-2 4 0,-1-3-17 0,4-2 0 16,-4-4-24-16,0-7 14 0,4 1 2 15,3-4-13-15,-7-3 6 0,4-1-16 0,-4-5 15 16,4-3-12-16,-4-2 25 0,0-4-31 0,0-5-35 16,-11-3 48-16,11-7-30 15,-15 2 20-15,0-3-3 0,0 0-27 0,0-1 17 16,0 2 36-16,-7 2 8 0,7 1 38 0,-8 3-48 15,4 0-44-15,-3 5 0 0,-1 2 0 16,8 2 0-16,0 12 0 0,-7-10 0 0,7 10 0 16,0 0 0-16,0 0 0 0,0 0 0 15,-15 30 0-15,15-30 0 0,0 30 0 16,7-11 0-16,1 0 0 0,-1 3 0 0,1 0 0 0,11-3 0 16,-12 2 0-16,8-4 0 0,-3 1 0 15,3-2 0-15,0-1 0 0,0-3-144 0,-4 3-332 16,4-3-643-16,-7-4 65 0,7-1 114 0,-4 0 78 15,-3-2 161-15,-8-5-11 0,15 4 103 16,-15-4 46-16,19 0 40 0,-19 0 93 16</inkml:trace>
          <inkml:trace contextRef="#ctx0" brushRef="#br0" timeOffset="434.7809">431 138 1223 0,'0'0'543'0,"-8"-16"-21"0,8 16-33 16,-7-10-69-16,7 10-24 0,0 0-65 0,0 0-9 15,0 0-40-15,0 0-6 0,0 0-33 16,0 0-5-16,15 41-46 0,-8-22-15 0,1 0-8 16,-1 5-23-16,5 3 7 0,-5-3-15 15,1 4-27-15,-8-2 22 0,7-2-41 16,-7-1-21-16,8 1 1 0,-1-2 8 0,-7-6-11 16,0 0 13-16,4-1-26 0,-4-3 33 0,0-12-12 15,8 15 8-15,-8-15 7 0,0 0 0 16,0 0-25-16,0 0-16 0,0 0-21 0,0 0-12 15,0 0 23-15,0 0 26 0,-8-66-36 16,8 43 12-16,0-5-38 0,0 0 29 0,0 1-14 16,8 0 0-16,-8 2-9 0,0-1 14 0,7 6-17 15,-7 1-44-15,8 4 28 0,-1 1 34 16,1 6-31-16,-1 3-5 0,-7 5-6 0,27 1 34 16,-27-1 3-16,34 18-8 0,-12-3-11 15,-3 2-4-15,4 1 22 0,-8 2-46 16,11 2 14-16,-11 0 19 0,4 0-2 0,-4 0 26 15,0-1-10-15,4-1 12 0,-4-2-18 16,-7-2 8-16,7-3-28 0,-11-1-15 0,3-3-29 16,1-1-43-16,-8-8-72 0,15 8-69 0,-15-8-36 15,0 0-69-15,15 0-202 16,-15 0-476-16,0 0 38 0,4-20 100 0,-4 20 90 0,7-24 102 16,-7 9 59-16,0-2 43 0,0 17 75 0</inkml:trace>
          <inkml:trace contextRef="#ctx0" brushRef="#br0" timeOffset="1050.4796">1456 129 1318 0,'-18'-19'558'0,"2"6"-44"16,-2 3-20-16,-5 1-33 0,4 4-10 0,-11 0-70 15,4 3-7-15,-5 2-21 0,5 2-23 16,-4 3-43-16,-4 4-21 0,8 3-46 16,3 4 3-16,-4 2-39 0,12 1 3 0,0 3-26 15,-4 2-28-15,12-2-18 0,7 0-20 16,0 1 13-16,0 2-3 0,7-6-36 0,1 3 0 15,3-3 15-15,4-2-27 0,0 0-29 16,1-4-33-16,2-1 23 0,-2-2-29 0,2-3 4 16,5 0 22-16,-4-6-46 0,3 1 8 0,-6-5 16 15,2-2-11-15,-3-4 15 0,1-4-40 16,-5-6 32-16,-4-6 1 0,9-4-5 0,-9-3-16 16,-7-4 16-16,8-9-21 0,-8-2-3 15,-8-2 16-15,1-20 8 0,-1 0-5 16,-7 1 38-16,4 2-8 0,-12 3 44 0,15 4-24 15,-10 0 21-15,10 11 3 0,-7 8-13 16,7 8 64-16,1 0 28 0,-4 0-18 0,3 5 36 16,0 3-51-16,8 2-66 0,-7 5-34 0,7 4 0 15,0 13 0-15,0 0 0 0,0 0 0 16,0 0 0-16,0 0 0 0,23 39 0 0,-16-5 0 16,4 8 0-16,-3 20 0 0,7 4 0 0,4-2 0 15,-4 4 0-15,0-1 0 0,4-2 0 16,4-3 0-16,-1-3 0 0,-3-1 0 15,4-6 0-15,-5-12 0 0,5-4 0 0,-4-2 0 16,4-2 0-16,3-2 0 0,-3-3-154 0,3-1-115 16,-3-4-61-16,-5-5-105 0,5-3-215 15,-4-1-392-15,-4 0 64 0,8-3 113 16,-12-2 76-16,4 1 86 0,-7-2 65 0,7-1 75 16,-4 0 56-16</inkml:trace>
        </inkml:traceGroup>
      </inkml:traceGroup>
    </inkml:traceGroup>
    <inkml:traceGroup>
      <inkml:annotationXML>
        <emma:emma xmlns:emma="http://www.w3.org/2003/04/emma" version="1.0">
          <emma:interpretation id="{8407548F-E98A-41CD-A253-4E44AF633649}" emma:medium="tactile" emma:mode="ink">
            <msink:context xmlns:msink="http://schemas.microsoft.com/ink/2010/main" type="paragraph" rotatedBoundingBox="6965,5000 11875,4791 11916,5772 7007,59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F9A23A-EDA4-4BD3-970D-075153701B95}" emma:medium="tactile" emma:mode="ink">
              <msink:context xmlns:msink="http://schemas.microsoft.com/ink/2010/main" type="line" rotatedBoundingBox="6965,5000 11875,4791 11916,5772 7007,5981"/>
            </emma:interpretation>
          </emma:emma>
        </inkml:annotationXML>
        <inkml:traceGroup>
          <inkml:annotationXML>
            <emma:emma xmlns:emma="http://www.w3.org/2003/04/emma" version="1.0">
              <emma:interpretation id="{27DA924E-C624-4A25-8AB9-6071E55DB088}" emma:medium="tactile" emma:mode="ink">
                <msink:context xmlns:msink="http://schemas.microsoft.com/ink/2010/main" type="inkWord" rotatedBoundingBox="6967,5030 7480,5008 7517,5861 7003,5883"/>
              </emma:interpretation>
              <emma:one-of disjunction-type="recognition" id="oneOf1">
                <emma:interpretation id="interp5" emma:lang="en-US" emma:confidence="0.5">
                  <emma:literal>6</emma:literal>
                </emma:interpretation>
                <emma:interpretation id="interp6" emma:lang="en-US" emma:confidence="0">
                  <emma:literal>1</emma:literal>
                </emma:interpretation>
                <emma:interpretation id="interp7" emma:lang="en-US" emma:confidence="0">
                  <emma:literal>(</emma:literal>
                </emma:interpretation>
                <emma:interpretation id="interp8" emma:lang="en-US" emma:confidence="0">
                  <emma:literal>C</emma:literal>
                </emma:interpretation>
                <emma:interpretation id="interp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3049.8337">-324 1462 1973 0,'0'0'571'0,"0"-18"-41"0,0 18-59 0,0 0-36 16,0 0-49-16,0-16-89 0,0 16-87 16,0 0-77-16,0 0-82 0,0 0-127 15,0 0-224-15,0 0-550 0,0 0 36 0,0 0 57 16,0 0 86-16,0 0 75 0,23 35 84 16</inkml:trace>
          <inkml:trace contextRef="#ctx0" brushRef="#br0" timeOffset="2851.0719">-275 1719 1540 0,'0'0'633'0,"-7"-13"-52"15,7 13-39-15,0 0-81 0,0 0 2 0,0 0-79 16,0 0-10-16,0 0-3 0,0 0-23 16,0 0-23-16,7 49-12 0,-7-30-42 0,8 0-20 15,-8 2-46-15,8-3 12 0,-1 0-45 16,-7 0-6-16,4-3-61 0,3 0-59 0,1-4-69 16,-8 1-74-16,8 0-57 0,-8-12-135 15,0 15-348-15,0-15-413 0,0 14 44 16,0-14 105-16,0 0 103 0,0 0 76 0,0 0 77 15,0 0 61-15,0 0 26 0</inkml:trace>
          <inkml:trace contextRef="#ctx0" brushRef="#br0" timeOffset="7439.49">-674 1383 1077 0,'-4'-19'382'0,"4"19"-16"0,0 0-41 15,0 0-11-15,0 0-37 0,0 0 15 0,-30 36-54 16,22-18 0-16,1 2-8 0,-5 7-12 16,5 2-19-16,7 1-1 0,-8 3 4 15,8 1-18-15,0-1-7 0,0 4 7 0,0-2-18 0,8 1 14 16,-8-2-53-16,7 1 14 15,5 1-15-15,3 0-14 0,0-2-2 0,0-3-15 16,-4-2 2-16,4-2-12 0,0-3-31 16,4-3-39-16,-4 4-51 0,0-8-46 0,4 2-38 15,-4-4-23-15,-7-1-144 0,11 0-217 0,-4-2-390 16,0-4 55-16,4 2 112 0,-4-1 43 16,8 0 106-16,-5-4 38 0,5 1 33 0,-4-2 59 15</inkml:trace>
        </inkml:traceGroup>
        <inkml:traceGroup>
          <inkml:annotationXML>
            <emma:emma xmlns:emma="http://www.w3.org/2003/04/emma" version="1.0">
              <emma:interpretation id="{66AE0712-21B1-4CA8-B52F-FAF3CDC85769}" emma:medium="tactile" emma:mode="ink">
                <msink:context xmlns:msink="http://schemas.microsoft.com/ink/2010/main" type="inkWord" rotatedBoundingBox="7820,5008 9153,4951 9192,5888 7860,5945"/>
              </emma:interpretation>
              <emma:one-of disjunction-type="recognition" id="oneOf2">
                <emma:interpretation id="interp10" emma:lang="en-US" emma:confidence="0.5">
                  <emma:literal>inj.)</emma:literal>
                </emma:interpretation>
                <emma:interpretation id="interp11" emma:lang="en-US" emma:confidence="0">
                  <emma:literal>i)</emma:literal>
                </emma:interpretation>
                <emma:interpretation id="interp12" emma:lang="en-US" emma:confidence="0">
                  <emma:literal>ij)</emma:literal>
                </emma:interpretation>
                <emma:interpretation id="interp13" emma:lang="en-US" emma:confidence="0">
                  <emma:literal>ij1</emma:literal>
                </emma:interpretation>
                <emma:interpretation id="interp14" emma:lang="en-US" emma:confidence="0">
                  <emma:literal>i/j)</emma:literal>
                </emma:interpretation>
              </emma:one-of>
            </emma:emma>
          </inkml:annotationXML>
          <inkml:trace contextRef="#ctx0" brushRef="#br0" timeOffset="5628.0061">849 1711 1461 0,'-7'-11'666'0,"7"11"-62"16,-4-14 0-16,4 14-77 0,-8-11-51 0,8 11-61 16,0 0-18-16,0 0-42 0,0 0-48 0,0 0-38 15,0 0-8-15,0 41-33 0,0-22-5 16,8 7-31-16,-4 4-15 0,3 0-19 0,1 5-12 15,-1 6-33-15,1-8-6 0,-1 5-53 0,5-3 5 16,-5-1 13-16,-7-4-52 16,8-4 3-16,-8 0-10 0,0-2-3 0,0-4 13 15,0-3 8-15,-8 2-21 0,8-5 11 16,-11 0 9-16,-4-6-27 0,0 3 20 0,0-7-15 16,-4-2-19-16,-4 0-50 0,4-6-26 0,-3 0-36 15,3-2-43-15,-4-4 2 0,4 3-77 16,-3-8-56-16,7 3-117 0,-12-5-173 0,12-2-434 15,8 0 87-15,-1 0 71 0,8-3 103 0,-4 3 158 16,-3-1-14-16,7 1 86 0,7-5 31 16</inkml:trace>
          <inkml:trace contextRef="#ctx0" brushRef="#br0" timeOffset="8019.507">1200 1298 1210 0,'0'0'407'16,"0"0"-28"-16,0 0-26 0,0 0-25 15,0 0-3-15,0 0-31 0,0 0-35 0,0 0 20 16,0 0-51-16,26 27 33 0,-11-12-56 0,-7 6 12 16,11 3-35-16,-4 3 15 0,0 6-43 15,4 1-26-15,-4 1 7 0,8 4-9 0,-12-1-3 16,4-2-21-16,0 1-43 16,-4 0 15-16,4 0-5 0,-7-8 10 0,0 2-35 0,-1-1 23 15,-7-4-1-15,0-1-30 0,0-5 0 0,0 1-18 16,0-1-18-16,0 2-44 15,-7-5-17-15,7 0-80 0,-8-3-110 0,8-14-205 0,0 17-445 16,-8-2 29-16,8-3 129 0,0-12 93 16,-7 17 8-16,7-17 73 0,-8 12 73 15,8-12 9-15</inkml:trace>
          <inkml:trace contextRef="#ctx0" brushRef="#br0" timeOffset="3937.2355">446 1856 1151 0,'-15'-20'494'0,"15"20"-48"15,-27-11-19-15,20 4-20 0,-8 0-25 0,-4-1-34 0,4 1 0 16,0-3 10-16,-4-2-43 0,-4 1-39 16,8-4-22-16,-11-3-26 0,11-1-21 15,-4-2-23-15,-4-1-8 0,4-2-9 0,4 2-44 16,0 0 8-16,8 3-16 0,-5 0-2 16,5 0-29-16,-1 2-10 0,1 2-2 0,7 1 5 15,-8 1-8-15,8 13-18 0,0-21-5 0,0 21-10 16,8-16-26-16,-8 16 6 0,15-11-39 15,-4 9 17-15,-11 2-9 0,15-3-11 0,-15 3 9 16,23 7-7-16,-16 0 1 0,5 1 0 0,-5 2 16 16,1 2-11-16,-1 4 10 15,1-1 6-15,-1 2-24 0,-3 6 16 0,-4-4-8 16,0 4 15-16,0-2-4 0,0 2-14 16,0 1 3-16,0 2 13 0,0 0 8 0,-11-2-11 15,3-1 5-15,8 8 6 0,-7-3-29 0,-1-3 24 16,1-3 4-16,-1 0-2 0,4-1-2 15,-3 1 7-15,7-5-20 0,0 2 15 0,-8-2 2 16,8-2 11-16,0 1-8 0,0-1-8 0,8-3-14 16,-1-1 29-16,-7-1-12 0,12-1 16 15,-5 2-9-15,8-6 16 0,-7 1-20 0,11-3-16 16,-12 0 23-16,8-1-15 0,-15-2 21 16,27 0-34-16,-27 0 28 0,30-7-15 15,-19 4-3-15,-3-3 13 0,7 1 6 0,-8-4 12 16,1-2-8-16,3-1-7 0,-11-2-8 15,8 0 30-15,-8-3-9 0,0-1 4 0,-8-5-22 16,1 0-29-16,3-1 3 0,-4-2-38 0,-7 0-39 16,8 1-33-16,-8 5-18 0,3 1 10 15,5 1-128-15,7 4-99 0,-8 3-139 0,8 11-432 16,-7-11 73-16,7 11 75 0,0 0 72 16,0 0 69-16,0 0 64 0,0 0 79 0</inkml:trace>
          <inkml:trace contextRef="#ctx0" brushRef="#br0" timeOffset="4490.8153">374 1936 1264 0,'0'0'453'16,"0"-16"-38"-16,0 16-19 0,0-22-12 0,0 22-20 16,0-23-13-16,0 9-19 0,0 14-30 15,0-33-25-15,0 16-31 0,0-1-29 0,0-1-12 16,8-1-21-16,-8-2-35 0,0 1-11 0,0 2-3 16,0 0-50-16,0 2-6 0,0 0-68 15,7 4-57-15,-7 13-29 0,0-17-55 0,0 17-126 16,0 0-284-16,0 0-346 0,0 0 49 15,0 0 131-15,0 0 73 0,8 40 83 16,-8-25 23-16,0 3 45 0</inkml:trace>
          <inkml:trace contextRef="#ctx0" brushRef="#br0" timeOffset="4884.4402">431 1902 941 0,'0'0'418'0,"0"0"12"0,0 0-34 16,0 0-17-16,0 0-15 0,0 0-34 0,0 0-7 16,0 0-24-16,34 34-12 0,-27-24-21 0,1-1-49 15,-1 0-19-15,8 3-12 16,-11-2-27-16,4-2-36 0,7 1-72 0,-8-2-89 15,8 1-77-15,-15-8-272 0,19 5-499 0,-4-1 131 16,-7 4 54-16,-8-8 38 0,11 10 79 16,-11-10 65-16,8 9 63 0</inkml:trace>
          <inkml:trace contextRef="#ctx0" brushRef="#br0" timeOffset="5812.0907">781 1383 1786 0,'0'-17'579'0,"0"17"-49"0,0 0-39 16,0-19-43-16,0 19-64 0,0 0-77 0,0 0-92 15,-7-15-84-15,7 15-119 0,0 0-104 16,0 0-340-16,0 0-423 0,0 0 66 0,0 0 78 16,0 0 96-16,0 0 27 0,0 0 83 0</inkml:trace>
        </inkml:traceGroup>
        <inkml:traceGroup>
          <inkml:annotationXML>
            <emma:emma xmlns:emma="http://www.w3.org/2003/04/emma" version="1.0">
              <emma:interpretation id="{9B85A9FB-EED2-4558-866D-41B4DF25242B}" emma:medium="tactile" emma:mode="ink">
                <msink:context xmlns:msink="http://schemas.microsoft.com/ink/2010/main" type="inkWord" rotatedBoundingBox="9554,4890 11875,4791 11914,5714 9593,5813"/>
              </emma:interpretation>
              <emma:one-of disjunction-type="recognition" id="oneOf3">
                <emma:interpretation id="interp15" emma:lang="en-US" emma:confidence="0.5">
                  <emma:literal>11885)</emma:literal>
                </emma:interpretation>
                <emma:interpretation id="interp16" emma:lang="en-US" emma:confidence="0">
                  <emma:literal>11881)</emma:literal>
                </emma:interpretation>
                <emma:interpretation id="interp17" emma:lang="en-US" emma:confidence="0">
                  <emma:literal>1188)</emma:literal>
                </emma:interpretation>
                <emma:interpretation id="interp18" emma:lang="en-US" emma:confidence="0">
                  <emma:literal>11880)</emma:literal>
                </emma:interpretation>
                <emma:interpretation id="interp19" emma:lang="en-US" emma:confidence="0">
                  <emma:literal>11883)</emma:literal>
                </emma:interpretation>
              </emma:one-of>
            </emma:emma>
          </inkml:annotationXML>
          <inkml:trace contextRef="#ctx0" brushRef="#br0" timeOffset="8899.7996">1841 1257 1269 0,'8'-11'407'0,"-8"11"-26"0,0 0 26 0,0-10-58 15,0 10-12-15,0 0 30 0,0 0-78 16,0 0-31-16,7-10-35 0,-7 10 10 16,0 0-10-16,0 0-11 0,0 0-17 0,0 0 58 15,0 0-76-15,0 0-34 0,-7 50 18 0,7-36-23 16,-8 0 34-16,8 4-44 0,0 0 10 15,-4 5-12-15,4-1-14 0,0 4 3 0,0-2 11 16,0 3-31-16,0-2 20 0,0 4-5 16,0-2-8-16,4 2-22 0,-4 1-1 0,8 2-7 15,-8-3 7-15,7 4-36 0,1-6 19 0,-1 1-6 16,1 0-2-16,-4-1-11 0,11-1 6 16,-8-2 0-16,8-1-42 0,-3-3 37 15,-5-1 10-15,8-2-8 0,-7-1-33 0,7 0-13 16,-11-2-13-16,11-1-28 0,-8-4-41 15,1 1-59-15,3 0-48 0,-3-1-72 0,7 4-146 16,-8-4-727-16,-7-9 87 0,15 10 125 16,-7-6 83-16,-8-4 91 0,11 5 70 0,-11-5 64 15,0 0 68-15,23 0 98 0</inkml:trace>
          <inkml:trace contextRef="#ctx0" brushRef="#br0" timeOffset="9724.0162">2248 1301 1476 0,'8'-10'581'0,"-8"10"-46"0,4-19-53 16,-4 19-83-16,3-15-30 0,-3 15-121 0,4-14-105 15,-4 14-127-15,8-6-201 0,-8 6-603 16,0 0 74-16,0 0 38 0,0 0 103 0,22 28 40 15,-14-15 98-15</inkml:trace>
          <inkml:trace contextRef="#ctx0" brushRef="#br0" timeOffset="9554.6152">2282 1648 1494 0,'0'-14'566'0,"0"14"-74"0,0 0-47 15,0 0-7-15,0 0-19 0,0 0-35 0,0 0-25 16,0 0-16-16,0 0-28 0,0 0-16 0,15 52 1 15,-15-38-73-15,8 2 22 16,-4-2-57-16,-4 1-8 0,7 1-46 0,1-3-43 16,-1 1-82-16,-7-1-75 0,8 0-73 0,-1 0-142 15,-3-3-450-15,-4-10-294 0,8 13 115 16,-8-13 94-16,0 0 78 0,0 11 83 0,0-11 42 16,0 0 95-16,0 0 12 0</inkml:trace>
          <inkml:trace contextRef="#ctx0" brushRef="#br0" timeOffset="10483.0783">3029 1751 1190 0,'0'0'545'0,"0"0"-15"0,-26-28-57 0,18 19-9 16,-7-1-37-16,-4-2-35 0,-4-5-36 0,-3 0-31 15,3-5-31-15,-11-2-18 0,4-1-20 16,4 1-43-16,0 3 7 0,3 0-33 0,4-1-5 15,4 3-24-15,0 4-27 0,4-2-24 16,-5 4-2-16,9 0-25 0,-1 2-1 0,8 11-20 16,0-22 5-16,0 22-18 0,8-16-15 15,-8 16-52-15,19-16 19 0,-12 11-1 16,8 0-28-16,1 3 19 0,2 1-22 0,-18 1-25 16,31 0 8-16,-20 3 0 0,4 2-8 0,0 0 8 15,-4 2 5-15,-3 2-8 0,-1-1 16 16,-7 5 25-16,8-1-15 0,-8-12 20 0,0 30-15 15,-8-13 8-15,1 3-6 0,3 2 1 0,-3 4 15 16,-9-1 2-16,9 2 6 0,-8 0-29 16,11 2 21-16,-11-2-13 0,7 0 3 0,-7 1 4 15,15-6-7-15,-3 2 11 0,-5 2 4 16,1-3-7-16,7-4-5 0,0-1 22 0,0-2-12 16,0 1-5-16,0-2 23 0,7-4-34 0,1 1 24 15,-5-2 7-15,-3-10-18 16,23 7 11-16,-12-5 12 0,-11-2-10 0,23-2 8 15,0-1-20-15,-12-2 14 0,11-4 1 0,-3-1 23 16,-4-3-13-16,1 0 20 0,-1-4 23 16,-4 0-9-16,-4-4 6 0,1 1-27 0,0-4 13 15,-1 2-1-15,-3-2-12 0,-4 0 2 16,0-2-23-16,0 1-43 0,-4 1-10 16,-3 0-19-16,7 5-53 0,-8-2-36 0,8 4-23 0,0 4-119 15,0 13-167-15,0-24-54 0,0 24-397 16,0 0 58-16,-8-17 70 0,8 17 79 0,0 0 87 15,0 0 54-15,0 0 74 0</inkml:trace>
          <inkml:trace contextRef="#ctx0" brushRef="#br0" timeOffset="11262.9569">3380 1825 1459 0,'0'0'455'0,"0"0"-17"0,0 0-31 0,-23-39-13 16,16 32-15-16,-5-3-18 0,-3 1-31 15,0-3 26-15,7-4-62 0,-3 2-38 0,-4-5-36 16,8-3-18-16,-9-2 8 0,5-2-33 0,4-1-8 16,-8 2-31-16,7 0 3 0,4-1-28 15,-3 3-21-15,-1 1-18 0,8 0 18 0,0 3-10 16,0 0-13-16,-7 3-5 0,7 1-26 16,7-2 9-16,-7 17-22 0,0-26 16 0,0 26-20 15,0-19 7-15,8 13-26 0,-8 6 9 0,11-8-9 16,-11 8-33-16,15-2 8 0,-15 2 8 15,0 0 0-15,34 8-21 0,-26-1-13 16,7 3 6-16,-8 0 2 0,1 4-5 0,-1 5-13 16,-3-1-8-16,-4 2 19 0,8 5-11 15,-16 1 0-15,8 1-3 0,-4 3 27 0,-3 3-1 16,-1-3-23-16,-7 2 23 0,8 0-10 0,-1 0 23 16,0-1-8-16,-3-3 11 0,4 3-8 15,7-6 7-15,-8-2 11 0,1 0-13 0,7-1-3 16,0-3 16-16,0-2 7 0,-8-1 3 15,16-1 3-15,-8-15 51 0,0 25-41 0,7-16 2 16,1 0 5-16,-8-9-15 0,15 10 42 0,-4-7-42 16,-11-3 5-16,23 2 5 0,-8-2 16 15,-15 0-13-15,26-7 2 0,-7 2 9 16,-4-2 11-16,8 0-24 0,-8-1 35 0,-4-1 0 16,-3-4 8-16,7-2-21 0,-8-1-7 15,-3 1 13-15,0-1-21 0,-4-3-13 0,-4 2-38 16,0-5-18-16,4 2-54 0,-7-1-49 15,-1 2-68-15,1 4-121 0,-5-3-207 0,9 5-413 16,-5 1 70-16,4 1 97 0,4 11 77 0,-15-18 113 16,15 18 14-16,-7-12 42 0</inkml:trace>
          <inkml:trace contextRef="#ctx0" brushRef="#br0" timeOffset="11823.1632">3693 1540 1978 0,'0'-19'604'0,"0"19"-23"15,-8-14-97-15,8 14-72 0,0 0-20 0,0 0-31 16,0 0-57-16,0 0-2 0,0 0-61 16,0 0-23-16,23 55-24 0,-12-34 13 15,-7 3-38-15,3 1-2 0,5 4-37 0,-5 2-30 16,1-1 10-16,-8 0-28 0,11 2-20 0,-7-6 17 15,0 0-7-15,-1-1-11 0,-3-7-28 16,0 1 21-16,-3 0-23 0,-1-5 30 0,0 1-17 16,-7-1-32-16,3-3-27 0,1-1-34 15,-5-4-27-15,1 0-52 0,-8-5-85 0,4 2-160 16,15-3-234-16,-34-4-430 0,23-2 98 0,0 0 81 16,-8-4 90-16,4-3 85 15,7 3 40-15,-3-3 88 0,-4-2 51 0</inkml:trace>
          <inkml:trace contextRef="#ctx0" brushRef="#br0" timeOffset="12005.6372">3666 1250 1789 0,'0'0'547'0,"0"0"-55"0,0 0-75 16,0 0-64-16,8-13-112 0,-8 13-62 0,0 0-138 15,0 0-297-15,0 0-527 0,0 0 82 16,0 0 58-16,0 0 72 0,0 0 57 16,0 0 84-16</inkml:trace>
          <inkml:trace contextRef="#ctx0" brushRef="#br0" timeOffset="13552.3782">3968 1166 1011 0,'0'0'435'0,"0"0"-28"0,0 0-51 0,0 0-13 16,0 0-11-16,0 0-40 0,0 0-3 15,0 0-38-15,0 0-5 0,0 0 23 0,0 0-62 16,26 34-5-16,-18-20-30 0,3 3 12 16,-3 1-38-16,7 1-21 0,-8 4-7 0,5 2 5 15,-1 3-10-15,0 1-14 0,-3 0-7 16,-1 0-25-16,5 2-3 0,-5-1 3 15,1 2-8-15,-8-2 5 0,7 1-18 0,1 0 46 16,-8 0-72-16,11-7 19 0,-7 5-6 0,0-3 0 16,3-2-12-16,-7-1-1 0,0 0 6 15,8-2-13-15,-8-4-1 0,7 2 9 0,-7-3-14 16,0 0 1-16,0-2-16 0,0 1 34 16,0-15 7-16,0 26 11 0,0-14 7 0,0-12-5 15,-7 20 16-15,7-20 4 0,0 15-2 0,0-15 13 16,-8 16-23-16,8-16 22 15,-7 12-6-15,7-12-9 0,-8 10-30 0,8-10 33 16,-11 9-34-16,11-9-50 0,0 0-52 0,0 11-43 16,0-11-77-16,0 0-82 0,0 0-194 15,0 0-518-15,-15 9 52 0,15-9 107 0,0 0 70 16,0 0 86-16,0 0 80 0,0 0 58 0,0 0 14 16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2:27.404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AF91EF-17B7-4178-B1C5-98405459EEB2}" emma:medium="tactile" emma:mode="ink">
          <msink:context xmlns:msink="http://schemas.microsoft.com/ink/2010/main" type="inkDrawing" rotatedBoundingBox="14926,3118 15101,3474 14824,3611 14649,3254" semanticType="callout" shapeName="Other">
            <msink:sourceLink direction="with" ref="{799E6F07-EA83-4582-B560-A76FFB5FE835}"/>
          </msink:context>
        </emma:interpretation>
      </emma:emma>
    </inkml:annotationXML>
    <inkml:trace contextRef="#ctx0" brushRef="#br0">226 81 1177 0,'-8'-15'525'0,"8"1"-42"15,-7 1-35-15,-1 3-2 0,-3 0-34 16,0 2-10-16,-1 1-46 0,-3 3-11 0,15 4-35 16,-34 2-52-16,19 4-20 0,0 8-48 0,-4 3 15 15,0 5-29-15,4 2 11 0,0 1-26 16,8 2-43-16,-1-3-3 0,4-1-7 0,1 2-1 15,6-1 11-15,5-2-28 0,-1-2-31 16,5 2 12-16,7-3-25 0,3-2 8 0,1-5-23 16,3-2 10-16,-3-2-8 0,3-4 10 0,1 1-37 15,-5-5 29-15,5 0-1 0,-5-5-1 16,1-2-5-16,-12-1 18 0,8-4-15 16,-8-4 15-16,-3-3-10 0,-4-2 0 0,-4 1-16 15,-4-2 34-15,0 0-5 0,-7 0-8 16,-4 4-24-16,7-1 1 0,-11-2-5 0,-3 2-8 15,11 8-58-15,-8-1 27 0,0 4-94 16,4 4-44-16,0 3-61 0,15 1-129 0,-34 11-265 16,22-2-464-16,5 1 159 0,-1 0 46 0,1 2 77 15,7-12 102-15,0 24 41 0,0-24 87 16,15 23 65-16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2:27.924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E4241A5-959F-4396-9C7F-3B56DF9B48B5}" emma:medium="tactile" emma:mode="ink">
          <msink:context xmlns:msink="http://schemas.microsoft.com/ink/2010/main" type="inkDrawing" rotatedBoundingBox="14981,3683 15029,3121 15490,3160 15443,3722" semanticType="callout" shapeName="Other">
            <msink:sourceLink direction="with" ref="{F0E88668-BAAA-42EB-9EE4-FDDE64ED0E19}"/>
          </msink:context>
        </emma:interpretation>
      </emma:emma>
    </inkml:annotationXML>
    <inkml:trace contextRef="#ctx0" brushRef="#br0">316-25 1684 0,'0'0'553'0,"0"0"-72"15,-7-14-33-15,7 14-90 16,0 0 16-16,0 0-39 0,0 0-25 0,0 0-57 0,0 0-27 15,11 41-1-15,-3-23-64 0,-1 3 21 16,-3 2-8-16,4 1-3 0,-5 5-37 16,5 0-27-16,7-1-2 0,-7 1-21 0,3 1-7 15,-4 1 5-15,8-5 21 0,-7 3-63 16,0-2 1-16,3-5 18 0,-4 0-25 0,-7-3 27 16,12-6-23-16,-9 2-12 0,1-1 10 0,0-3 18 15,0 0 28-15,-4-11 17 0,7 20-4 16,-3-11 28-16,-4-9-18 0,4 13-13 0,-4-13 5 15,0 0-17-15,7 16 25 0,-7-16-34 16,0 0 70-16,0 12-56 0,0-12-85 0,0 0 0 16,0 0 0-16,0 0 0 0,0 0 0 0,0 0 0 15,0 0 0-15,0 0 0 0,0 0 0 16,0 0 0-16,12-43 0 0,-16 27 0 16,4-3 0-16,0 0 0 0,0-6 0 0,0 0 0 15,4-1 0-15,-4-3 0 0,3 3 0 16,5-2 0-16,0 2 0 0,3 0 0 0,-4 2 0 15,9 4 0-15,-1 2 0 0,-4 3 0 0,8-1 0 16,-4 4 0-16,0 0 0 0,4 6 0 16,-8-1 0-16,4 4-285 0,0 0-91 0,-15 3-182 15,19 4-499-15,-19-4 28 0,19 7 90 16,-19-7 117-16,11 11 64 0,-11-11 93 0,8 15 61 16,-8-15 38-16,4 13 82 0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2:40.379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6B8E5AB-AD82-45F7-B02F-CCE370012317}" emma:medium="tactile" emma:mode="ink">
          <msink:context xmlns:msink="http://schemas.microsoft.com/ink/2010/main" type="inkDrawing" rotatedBoundingBox="18323,14261 18412,2451 18801,2453 18712,14264" semanticType="verticalRange" shapeName="Other">
            <msink:sourceLink direction="with" ref="{3361904B-FFEB-48E3-9825-D3C7DD3E5708}"/>
            <msink:sourceLink direction="with" ref="{2DAF11E5-5D6C-483C-A8B0-B81C9FCF35B1}"/>
            <msink:sourceLink direction="with" ref="{501DCE55-03A4-4765-BC94-A66D0C7B0A7E}"/>
          </msink:context>
        </emma:interpretation>
      </emma:emma>
    </inkml:annotationXML>
    <inkml:trace contextRef="#ctx0" brushRef="#br0">-3 0 1044 0,'0'0'489'15,"0"0"-59"-15,0 0-5 0,0 0-11 0,0 0 27 16,0 0-57-16,0 0-16 0,0 0-27 0,0 0-57 16,0 0-3-16,0 0-27 0,0 0-29 15,0 0-31-15,0 0-7 0,0 0-2 0,0 0-4 16,0 0-12-16,15 30-20 0,-15-18-19 15,0 2-12-15,3-1-8 0,1 4 13 0,0 2-31 16,0-1-15-16,-1 0 23 0,1 4-11 0,0 0-37 16,0 4-11-16,0-3 30 0,3 3-2 15,-7-2-38-15,8 4 20 0,-1-1-10 0,-3-3-2 16,0 7-27-16,3-3-1 0,-3 3 1 0,4 1 17 16,-8-2 9-16,3 2-23 15,5 0-7-15,-4 0-3 0,-4 0 13 0,3-2 15 16,1 3-10-16,0-1-2 0,0-5-29 15,0 2 18-15,-1 1-12 0,-3-3 35 0,0 2-28 16,4-2 18-16,-4 2 0 0,4-3-23 0,-4 4 8 16,0-4-3-16,4-1 8 0,-1 1-11 15,-3 1 9-15,0 0-11 0,4-1-13 0,-4-1 13 16,0 2-8-16,0 0 24 0,0-2-4 0,0 2-50 16,0-1 41-16,0-1 2 0,0 2-28 15,0 0 20-15,4-2 24 0,-4 0 2 0,0 3-18 16,0-3-5-16,0 0 5 0,0 2 15 15,0-1-33-15,0-1 16 0,0 0-6 16,0 2 16-16,0 0-20 0,0-2 25 0,0 0-42 16,0 2 35-16,0-2-11 0,0 0 23 15,0 2-13-15,0-2 10 0,0 2-30 0,0 1 20 16,0-2-10-16,0 3 13 0,0 0-13 0,0-2 8 16,0 2-34-16,0 0 44 0,4 3-7 15,-4-4-35-15,3 4 7 0,-3 2 34 0,4-2-4 16,0 0-13-16,0 3 16 0,-4-3-9 0,4-1-7 15,-1 3 26-15,1-1-34 0,-4 1-5 16,4 2 3-16,0 0 13 0,-1-1-24 0,-6 2 26 16,6-3 18-16,-3 1-25 0,0 3 2 15,0 1 8-15,0-4 7 0,4 0 11 16,-4 3-37-16,0 0 22 0,0-3-11 0,0-2 0 16,0 4 0-16,0-1-3 0,0 0-20 15,0-1 25-15,4 0-12 0,-4-1 8 0,-4 0 9 16,4 0-2-16,0-1 3 0,0-2-8 0,0 3 13 15,-4-2-18-15,4 2 13 0,-3-3-8 16,-1 3 0-16,4 0 0 0,0-3 0 0,0-2 0 16,-4 5 0-16,4-3 0 0,-4 3 0 0,4-3 0 15,0 2 0-15,-3-3 0 0,3-1 0 16,0 5-6-16,3-2-4 0,-3 1 5 0,0-3 8 16,0 3 12-16,0-2-38 0,0-2 49 15,-3 5-26-15,3-1 0 0,0-4 0 16,0 5-11-16,-4 0 19 0,4-6-5 0,0 5-3 15,0-2 0-15,-4 4-11 0,4-2 22 16,-4 0-11-16,4 0 0 0,-4 0 0 0,4 4 0 16,0-4 0-16,-3 3 0 0,-1-3 0 0,4 3 0 15,0-1 0-15,0 1 0 0,-4 0 0 16,4-2 0-16,0 4 0 0,0-1 0 0,-4-4 0 16,4 4 0-16,0 0 0 0,0-2 0 15,0 2 0-15,-3-1 0 0,3 0 0 0,0 0 0 16,0 3-6-16,0-1 1 0,0 0 13 15,-4 1-18-15,4 0 23 0,-4 2-16 0,4-3 6 16,-4 3-3-16,4-1 0 0,0 1 0 16,-3 5 0-16,3-8 0 0,-4 3 0 0,4 0 0 15,0-1 0-15,0-1 0 0,-4 0 0 16,4 1 0-16,0-1 0 0,0 0 0 0,-4 1 0 16,4 0-8-16,0-2 0 0,0-1 21 0,0 2-10 15,0-2-3-15,0 3 0 0,0-4 0 16,0 0 0-16,0 1 0 0,0-1 0 0,0 1 0 15,0-2 0-15,-4 2 0 0,4-1 0 16,0 3 0-16,-3-4 0 0,3 0 0 0,0 3 0 16,-4-3 0-16,0 1 0 0,4-1 0 0,-4 1 0 15,4-1 0-15,-3-1 0 0,3-1 0 16,0 1 0-16,-4 0 0 0,4-2 0 16,-4 0 0-16,4 2 0 0,-4-5 0 0,4 1 0 15,0-2 0-15,-4 5 0 0,4 0 0 0,0-5 0 16,-3 7 0-16,3-6 0 0,-4-2 0 15,4 2 0-15,0-1 0 0,0 1 0 0,-4 0 0 16,4 0 0-16,0-1 0 0,0 1 0 16,0 2 0-16,0-3 0 0,0 4 0 0,0-4 0 15,0 2 0-15,0-1 0 0,0-1 0 16,0 1 0-16,0-2 0 0,0 4 0 16,0-5 0-16,0 3 0 0,0 0 0 0,0 0-6 15,-4 0-4-15,4-1 26 0,0 1-22 0,0 0 12 16,-3 2-12-16,3-3-9 0,-4 6 36 15,4-6-21-15,0 3 0 0,0-5 0 0,-4 10 0 16,4-2 0-16,0-5 0 0,0 6 0 0,-4-3 0 16,4 2 0-16,-3 0 0 0,3 0 0 15,-4-1 0-15,4 1 0 0,0-2 0 0,-4 1 0 16,4 0 0-16,0 1 0 0,-4-3 0 16,0-1 0-16,4-1 0 0,0-3 0 0,0 3 0 15,0-2 0-15,0 0 0 0,0 0 0 0,-3-2 0 16,3-1 0-16,0 3 0 15,0-3 0-15,0 1 0 0,0 0 0 0,0 1 0 0,0-1 0 16,0-1 0-16,-4 0 0 0,4-1 0 16,-4-1 0-16,4 3 0 0,0-1 0 15,0-4 0-15,0 4 0 0,-4-2 0 0,4-2 0 16,0-2 0-16,0 3 0 0,0-2 0 0,-3 0 0 16,3-1 0-16,0 0 0 0,0 1 0 15,0-2 0-15,0 1 0 0,0-1 0 0,0 4 0 16,3-5 0-16,-3 3 0 0,0-2 0 15,0 1 0-15,0 3 0 0,0-4 0 0,0-1 0 16,0 2 0-16,0-2 0 0,-3 3 0 0,3-4 0 16,0 2 0-16,0 0 0 15,0 0 0-15,0 0 0 0,0 1 0 0,-4-1 0 16,4 0 0-16,0 1 0 0,0 0 0 0,0-2 0 16,-4 3 0-16,4-2 0 0,0 0 0 15,0 2 0-15,0-3 0 0,4 3 0 0,-4-3 0 16,0 3 0-16,0-2 0 0,0 2 0 0,0-2 0 15,0 1 0-15,0 1 0 0,0 0 0 16,0-3 0-16,0 2 0 0,0 0 0 16,0-1 0-16,0 1 0 0,0-1 0 0,0 2 0 0,0-4 0 15,0 2 0-15,0 1 0 0,0-3 0 16,0 3 0-16,0-2 0 0,0 1 0 0,4 2 0 16,-4-2 0-16,0 0 0 0,0-1 0 15,0 2 0-15,3-2 0 0,-3-1 0 16,4 4 0-16,-4-2 0 0,4 0 0 0,-4-2 0 15,4 2 0-15,-4-2 0 0,3 2 0 16,-3-2 0-16,4 0 0 0,-4 1 0 0,0-1 0 16,4 0 0-16,-4 0 0 0,0 0 0 0,0 1 0 15,4-1 0-15,-4 1 0 0,0 0 0 16,0 1 0-16,0-17 0 0,-4 30 0 0,4-13 0 16,4 0 0-16,-4-2 0 0,0 2 0 0,0-2 0 15,0 1 0-15,4-1 0 0,-4 0 0 16,3 1 0-16,-3-2 0 0,4 3 0 0,-4-1 0 15,4-1 0-15,-4 0 0 0,4 2 0 16,-1-2 0-16,-3 2 0 0,4-2 0 16,0-2 0-16,-4 3 0 0,4 0 0 0,-1 0 0 15,1 1 0-15,0-2 0 0,0 2 0 0,0-1 0 16,-4 0 0-16,3-1 0 0,1 0 0 16,0-1 0-16,-4 1 0 0,4-3 0 0,-1 3 0 15,1-3 0-15,0 2 0 0,0-1 0 0,0 0 0 16,-1 1 0-16,1 1 0 0,0 0 0 15,0 0 0-15,-1 1 0 0,1-1 0 0,4 0 0 16,-5 4 0-16,5-4 0 0,-4 4 0 16,7-1 0-16,-3 3 0 0,-1-2 0 0,1 2 0 15,-1-2 0-15,1-1 0 0,-1-1 0 16,1 0 0-16,3-2 0 0,-3 2 0 16,-1-5 0-16,1-1 0 0,-4-2 0 0,-1 1 0 15,-3-10 0-15,8 14 0 0,-8-14 0 0,7 10 0 16,-7-10 0-16,0 0 0 0,0 0-190 15,4 10-258-15,-4-10-235 0,0 0-410 0,0 0 51 16,0 0 172-16,0 0 53 0,0 0 62 0,-34-31 79 16,23 20 59-16,0-6 72 0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2:31.252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D7FC373-C98A-490C-B470-ACAC2417C6BE}" emma:medium="tactile" emma:mode="ink">
          <msink:context xmlns:msink="http://schemas.microsoft.com/ink/2010/main" type="writingRegion" rotatedBoundingBox="13073,4828 18029,4815 18031,5809 13076,5822"/>
        </emma:interpretation>
      </emma:emma>
    </inkml:annotationXML>
    <inkml:traceGroup>
      <inkml:annotationXML>
        <emma:emma xmlns:emma="http://www.w3.org/2003/04/emma" version="1.0">
          <emma:interpretation id="{E6CF4328-69BE-41F6-8C89-F96D26C7E4EB}" emma:medium="tactile" emma:mode="ink">
            <msink:context xmlns:msink="http://schemas.microsoft.com/ink/2010/main" type="paragraph" rotatedBoundingBox="13073,4828 18029,4815 18031,5809 13076,58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527773-C234-4BC0-8CEB-EAD2D4444B34}" emma:medium="tactile" emma:mode="ink">
              <msink:context xmlns:msink="http://schemas.microsoft.com/ink/2010/main" type="line" rotatedBoundingBox="13073,4828 18029,4815 18031,5809 13076,5822"/>
            </emma:interpretation>
          </emma:emma>
        </inkml:annotationXML>
        <inkml:traceGroup>
          <inkml:annotationXML>
            <emma:emma xmlns:emma="http://www.w3.org/2003/04/emma" version="1.0">
              <emma:interpretation id="{6A596C99-EA26-4DD0-A272-478D9E504FF8}" emma:medium="tactile" emma:mode="ink">
                <msink:context xmlns:msink="http://schemas.microsoft.com/ink/2010/main" type="inkWord" rotatedBoundingBox="13074,4925 15434,4919 15436,5816 13076,5822"/>
              </emma:interpretation>
              <emma:one-of disjunction-type="recognition" id="oneOf0">
                <emma:interpretation id="interp0" emma:lang="en-US" emma:confidence="1">
                  <emma:literal>ilj)</emma:literal>
                </emma:interpretation>
                <emma:interpretation id="interp1" emma:lang="en-US" emma:confidence="0">
                  <emma:literal>ills)</emma:literal>
                </emma:interpretation>
                <emma:interpretation id="interp2" emma:lang="en-US" emma:confidence="0">
                  <emma:literal>ils)</emma:literal>
                </emma:interpretation>
                <emma:interpretation id="interp3" emma:lang="en-US" emma:confidence="0">
                  <emma:literal>illj)</emma:literal>
                </emma:interpretation>
                <emma:interpretation id="interp4" emma:lang="en-US" emma:confidence="0">
                  <emma:literal>ili)</emma:literal>
                </emma:interpretation>
              </emma:one-of>
            </emma:emma>
          </inkml:annotationXML>
          <inkml:trace contextRef="#ctx0" brushRef="#br0">-517 1975 1277 0,'0'-22'537'0,"0"22"-30"15,0-21-33-15,0 21-47 0,0-15 11 0,0 15-11 16,0-18-12-16,0 18-64 0,0 0-3 0,0-22-13 16,0 22-17-16,0 0-57 0,0-15-8 15,0 15-41-15,0 0-12 0,0 0-23 0,0 0-6 16,0 0-25-16,0 0-49 0,0 0 26 16,0 0-28-16,0 0 2 0,0 0 1 15,0 0 6-15,-4 57-9 0,8-39-36 0,-4-2 20 16,4 1-9-16,-4 5-70 0,4-1 0 15,-4 1 0-15,3-2 0 0,1 3 0 0,-4-1 0 16,8 0 0-16,-8-2 0 0,7 1 0 0,-3-3 0 16,0 1 0-16,-4-2 0 0,3-1 0 15,-3-1 0-15,4 3 0 0,-4-5 0 0,4 2 0 16,-4-1 0-16,0-14 0 0,4 22 0 16,-4-12 0-16,0-10 0 0,4 21 0 15,-4-21 0-15,0 17 0 0,0-17 0 0,3 16 0 0,-3-16 0 16,0 13 0-16,0-13 0 0,4 14 0 15,-4-14 0-15,0 13 0 0,0-13 0 0,0 0 0 16,0 15 0-16,0-15 0 0,0 0 0 0,0 19 0 16,0-19 0-16,0 0 0 15,0 14 0-15,0-14 0 0,0 0 0 0,0 0 0 16,8 17 0-16,-8-17 0 0,0 0 0 16,0 0 0-16,7 10 0 0,-7-10 0 0,0 0 0 15,0 0 0-15,8 10 0 0,-8-10 0 0,0 0 0 16,0 0 0-16,0 0-47 0,0 0-1189 15,7 9 125-15,-7-9 100 0,0 0 97 0,0 0 90 16,0 0 61-16,0 0 98 0,0 0 132 0,0 0-9 16,-30-32 22-16</inkml:trace>
          <inkml:trace contextRef="#ctx0" brushRef="#br0" timeOffset="1804.3907">-38 1895 1574 0,'0'-16'675'0,"0"16"-37"16,4-13-83-16,-4 13-40 0,0 0-47 16,0 0-66-16,0-21-31 0,0 21-102 0,0 0-64 15,0 0-128-15,0 0-52 0,3-14-143 0,-3 14-327 16,0 0-510-16,0 0 90 16,0 0 130-16,0 0 26 0,0 0 126 0,0 0 2 0,-15 45 82 15</inkml:trace>
          <inkml:trace contextRef="#ctx0" brushRef="#br0" timeOffset="1608.0944">86 2123 1922 0,'4'-13'573'0,"-4"13"-79"0,0 0-66 16,0 0-24-16,0 0-40 0,0 0-1 0,0 0-56 15,0 0 8-15,0 0-56 0,11 35-9 0,-3-19-42 16,-4 3-26-16,3 1-14 0,-7 2-6 16,12 0-21-16,-9-2-6 0,5 0-15 0,-4 2-30 15,-1-2-23-15,1-3 22 0,0 2-20 16,0-3 11-16,-4-2-24 0,0-14 8 16,-4 22-54-16,-4-10-5 0,8-12-17 0,-11 17-24 15,4-12-54-15,7-5-97 0,-19 3-43 16,19-3-280-16,-19-2-518 0,19 2 70 0,-30-10 111 15,18 4 79-15,-3-1 51 0,0-2 118 0,8-1 21 16,-1 1 45-16</inkml:trace>
          <inkml:trace contextRef="#ctx0" brushRef="#br0" timeOffset="3095.8715">467 1760 1292 0,'0'0'394'0,"0"0"-58"0,0 0-6 0,0 0-31 16,0 0-7-16,0 0-5 0,30 39-29 15,-18-23-20-15,3 6 18 0,0 1-38 0,0 3-31 16,8 5-8-16,-12 5-13 0,12-1-15 0,-5 3 6 16,1 0-32-16,0-1-15 0,-4-1-8 15,-3 1-7-15,-1 3 0 0,-4-7 23 16,-7 2-60-16,4-6-4 0,-8 3 10 0,-3-2-10 16,3-1-31-16,-11-4-55 0,7 3-65 15,-7-6-56-15,0 3-190 0,0-4-565 0,0-6 63 16,-8-1 85-16,12-2 64 0,-4 0 99 15,0-2 26-15,0-1 113 0,4-4 0 0</inkml:trace>
          <inkml:trace contextRef="#ctx0" brushRef="#br0" timeOffset="-1658.5819">-1109 1828 1604 0,'0'0'474'0,"0"-17"-29"16,0 17-53-16,0-15-64 0,0 15-52 0,0 0-102 15,7-15-43-15,-7 15-172 0,12-6-249 0,-12 6-500 16,0 0 106-16,0 0 131 15,22 18-10-15,-22-18 54 0</inkml:trace>
          <inkml:trace contextRef="#ctx0" brushRef="#br0" timeOffset="-1827.9849">-1000 2145 1840 0,'0'0'571'0,"0"0"-62"0,0-16-25 15,0 16-57-15,0 0-63 0,0 0 22 16,0 0-66-16,0 0-7 0,0 0-40 0,0 0-1 15,0 51-67-15,0-51-6 0,4 24-30 0,-4-7-5 16,4-3-8-16,0 2-33 0,-4-3-18 16,0-13-90-16,3 25-89 0,1-13-56 0,-4-12-111 15,-4 22-317-15,4-22-474 0,0 17 96 16,0-17 109-16,-3 13 61 0,3-13 111 0,0 0 28 16,0 0 97-16,-8 11 62 0</inkml:trace>
          <inkml:trace contextRef="#ctx0" brushRef="#br0" timeOffset="2568.1823">-1554 1855 1003 0,'0'0'392'16,"0"0"-39"-16,-11-7 13 0,11 7-54 0,0 0 0 15,-27 18-30-15,20-5-39 0,-5 5 5 16,-3 2-15-16,8 1 5 0,-1 6-38 0,4 3 10 15,4 1-5-15,0-1-36 0,0 2-16 0,4 2-9 16,11 5 19-16,0 2-35 0,4 10-5 16,8-12-20-16,-5-3-16 0,-7-2-26 15,19 11-40-15,-4-11-75 0,-3-4-33 0,7-2-59 16,-8-2-74-16,19 8-180 0,-11-10-94 16,8-5-327-16,-4-3 45 0,-1-6 93 0,9 3 84 15,-5-5 128-15,8-2-26 0,0 0 39 16</inkml:trace>
        </inkml:traceGroup>
        <inkml:traceGroup>
          <inkml:annotationXML>
            <emma:emma xmlns:emma="http://www.w3.org/2003/04/emma" version="1.0">
              <emma:interpretation id="{6702F5BE-C305-4BE4-832E-5A3B32EB0F3D}" emma:medium="tactile" emma:mode="ink">
                <msink:context xmlns:msink="http://schemas.microsoft.com/ink/2010/main" type="inkWord" rotatedBoundingBox="15841,4821 18029,4815 18031,5769 15844,5775"/>
              </emma:interpretation>
              <emma:one-of disjunction-type="recognition" id="oneOf1">
                <emma:interpretation id="interp5" emma:lang="en-US" emma:confidence="0.5">
                  <emma:literal>(ills)</emma:literal>
                </emma:interpretation>
                <emma:interpretation id="interp6" emma:lang="en-US" emma:confidence="0.5">
                  <emma:literal>(illj)</emma:literal>
                </emma:interpretation>
                <emma:interpretation id="interp7" emma:lang="en-US" emma:confidence="0">
                  <emma:literal>(illi)</emma:literal>
                </emma:interpretation>
                <emma:interpretation id="interp8" emma:lang="en-US" emma:confidence="0">
                  <emma:literal>Cillj)</emma:literal>
                </emma:interpretation>
                <emma:interpretation id="interp9" emma:lang="en-US" emma:confidence="0">
                  <emma:literal>Cilli)</emma:literal>
                </emma:interpretation>
              </emma:one-of>
            </emma:emma>
          </inkml:annotationXML>
          <inkml:trace contextRef="#ctx0" brushRef="#br0" timeOffset="4703.4921">2111 1756 1348 0,'0'0'535'0,"-7"-15"-30"0,7 15-55 16,0 0-35-16,0 0-47 0,0 0-7 0,0 0-33 15,0 0-41-15,0 0-31 0,0 52 10 16,0-27-13-16,0 2-30 0,0 7-3 0,7 1-13 16,-3-1-40-16,0 1-19 0,0 1 16 0,0-2-46 15,-4 3 0-15,3-4-49 0,1 0-62 16,0-6-68-16,-4 2-29 0,4-6-96 0,-1 0-76 16,5-7-285-16,-8 4-436 0,7-5 125 15,-3-1 75-15,-4 0 79 0,0-14 77 16,8 13 66-16,-8-13 65 0,11 7 12 0</inkml:trace>
          <inkml:trace contextRef="#ctx0" brushRef="#br0" timeOffset="4997.0299">2364 1801 1615 0,'0'0'486'0,"0"0"-51"15,-4-17-30-15,4 17-27 0,0 0-35 0,0 0-2 16,0 0-37-16,0 0-19 0,0 0 24 16,-3 59-35-16,3-38-15 0,0 3-19 0,0 5-4 15,0-2-34-15,0 4-5 0,3 1-18 16,-3 4 0-16,0-3-30 0,0 1 5 0,0 0-39 16,4 0-13-16,-4-5 6 0,4-3-3 0,-4-1-39 15,0 1-48-15,4-2-59 0,-4-2-33 16,3-5-52-16,-3 2-71 0,4-6-107 0,-4-13-335 15,0 25-366-15,4-15 112 0,-4-10 128 16,7 15 7-16,-7-15 82 0,0 0 93 0,8 7 40 16,-8-7 69-16</inkml:trace>
          <inkml:trace contextRef="#ctx0" brushRef="#br0" timeOffset="5403.3289">2862 2024 1551 0,'0'0'504'15,"0"0"-82"-15,26 25-12 0,-22-12-44 0,4 3-26 16,-1 4-30-16,1 2-31 0,3 3 0 16,-3 3-43-16,-5 1-24 0,1-5-17 0,4 4-4 15,-8-3 9-15,0-2-33 0,0-1 7 0,-4 1-16 16,-4-2-17-16,1-1-8 15,-1-6-23-15,-7 1 8 0,4-1-18 0,-8-4-67 16,0-2-28-16,0-1-53 0,0-3-65 0,1-3-112 16,-1-4-308-16,0 0-411 0,-4-1 53 15,8-1 110-15,-4-5 77 0,4 0 54 0,0-4 95 16,4-3 25-16,-1 1 125 0</inkml:trace>
          <inkml:trace contextRef="#ctx0" brushRef="#br0" timeOffset="5596.8566">2866 1919 1466 0,'0'0'648'0,"7"-12"-49"0,-7 12-64 0,8-9-46 16,-8 9-75-16,7-10-66 0,-7 10-74 16,0 0-112-16,8-11-127 0,-8 11-53 15,0 0-181-15,0 0-234 0,0 0-378 0,0 0 61 16,0 0 97-16,0 0 41 0,11 29 47 0,-11-29 91 15,8 19 62-15</inkml:trace>
          <inkml:trace contextRef="#ctx0" brushRef="#br0" timeOffset="6075.0282">3118 1683 1364 0,'0'0'466'15,"0"0"-64"-15,-7-14-24 0,7 14-53 0,0 0 39 16,0 0-90-16,0 0-41 0,0 0 12 16,0 0-1-16,0 0-17 0,0 0-6 0,0 0-19 15,11 44-15-15,-7-28-18 0,3 3-13 0,1 1-10 16,7 5-6-16,-4 3-6 0,1 1-47 16,-1 7 7-16,4-1-12 0,0 2 10 0,0 2-5 15,-3-1-28-15,3-1 3 0,-4-1-19 0,-4-2 6 16,5-2 2-16,-5 3-18 0,-3-6 24 15,0 0-22-15,0-2 17 0,-4 0-29 0,-4-1 13 16,0 0 10-16,-3-1-36 0,-9 0 13 16,5-2 28-16,0-4-2 0,0 0-8 15,-5-3-18-15,5 2 5 0,0-6-23 0,0 0-10 16,-1 1-51-16,1-6-78 0,3 1-58 16,-7 5-184-16,8-6-645 0,-5-2 89 0,12-5 128 15,-15 8 44-15,15-8 82 0,-15 3 81 0,15-3 42 16,-11 4 35-16</inkml:trace>
          <inkml:trace contextRef="#ctx0" brushRef="#br0" timeOffset="3752.1125">1237 1661 1325 0,'0'0'425'16,"0"0"-23"-16,0 0-54 0,0 0-15 0,0 0-39 15,0 0-40-15,0 0-1 0,0 0-17 0,-46 33-1 16,39-15-20-16,-5 1-23 0,1 6-13 16,0 3-10-16,3 3 0 0,1 1-7 0,-1 3-22 15,4 0-7-15,4 2-15 0,0 1 10 0,0 1-20 16,4 5-14-16,4-2 27 0,3-2-47 16,0-1-18-16,4-2 13 0,4 0-23 15,0-3 6-15,0-1-1 0,0-2-13 0,-4-7 3 16,0 0-33-16,0-4-52 0,0-2-58 15,0-4-59-15,-3 3-145 0,-1-3-666 0,0-6 79 16,1 0 82-16,-1-2 73 0,-11-6 70 0,11 9 123 16,-11-9 41-16,8 10 10 0</inkml:trace>
          <inkml:trace contextRef="#ctx0" brushRef="#br0" timeOffset="4124.1246">1617 2097 1707 0,'0'0'550'0,"0"0"-64"16,-3-13-38-16,3 13-41 15,0 0-18-15,0 0-46 0,0 0-20 0,0 0-18 16,0 0-42-16,0 0 11 0,3 53-46 0,-3-38-13 16,4 3-18-16,-4-5-15 0,4 4-59 15,-4-3-47-15,4 3-81 0,-4-4-94 0,0-13-78 16,7 28-215-16,-7-16-529 0,0-12 35 0,4 18 146 15,-4-18 29-15,0 15 112 0,0-15 0 16,0 0 84-16,0 0 70 0</inkml:trace>
          <inkml:trace contextRef="#ctx0" brushRef="#br0" timeOffset="4265.0875">1644 1791 1290 0,'7'-19'445'0,"-7"19"-43"0,4-14-51 0,-4 14-67 16,4-15-98-16,-4 15-88 0,7-7-170 16,-7 7-153-16,0 0-438 0,0 0 43 0,19 0 70 15,-19 0 89-15,0 0 36 0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2:48.51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1257F7-680B-4FEF-BC0A-01E734053EA4}" emma:medium="tactile" emma:mode="ink">
          <msink:context xmlns:msink="http://schemas.microsoft.com/ink/2010/main" type="writingRegion" rotatedBoundingBox="15755,6455 16026,12452 14980,12500 14709,6502"/>
        </emma:interpretation>
      </emma:emma>
    </inkml:annotationXML>
    <inkml:traceGroup>
      <inkml:annotationXML>
        <emma:emma xmlns:emma="http://www.w3.org/2003/04/emma" version="1.0">
          <emma:interpretation id="{1E12A6F1-8593-4F00-AC8B-D4952D14A6F1}" emma:medium="tactile" emma:mode="ink">
            <msink:context xmlns:msink="http://schemas.microsoft.com/ink/2010/main" type="paragraph" rotatedBoundingBox="15755,6455 16026,12452 14980,12500 14709,65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BDD8E7-8BAD-41CE-AC45-034A3F45E5C7}" emma:medium="tactile" emma:mode="ink">
              <msink:context xmlns:msink="http://schemas.microsoft.com/ink/2010/main" type="line" rotatedBoundingBox="15755,6455 16026,12452 14980,12500 14709,6502"/>
            </emma:interpretation>
          </emma:emma>
        </inkml:annotationXML>
        <inkml:traceGroup>
          <inkml:annotationXML>
            <emma:emma xmlns:emma="http://www.w3.org/2003/04/emma" version="1.0">
              <emma:interpretation id="{50A8CB95-C2C2-452F-B8F4-3B6140036D8E}" emma:medium="tactile" emma:mode="ink">
                <msink:context xmlns:msink="http://schemas.microsoft.com/ink/2010/main" type="inkWord" rotatedBoundingBox="15594,6462 15619,7001 15093,7025 15068,6486"/>
              </emma:interpretation>
              <emma:one-of disjunction-type="recognition" id="oneOf0">
                <emma:interpretation id="interp0" emma:lang="en-US" emma:confidence="1">
                  <emma:literal>4</emma:literal>
                </emma:interpretation>
                <emma:interpretation id="interp1" emma:lang="en-US" emma:confidence="0">
                  <emma:literal>2</emma:literal>
                </emma:interpretation>
                <emma:interpretation id="interp2" emma:lang="en-US" emma:confidence="0">
                  <emma:literal>+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474 17 1366 0,'12'-6'428'0,"3"2"-52"15,-15 4-10-15,15-5 5 0,-15 5-30 16,8-4-8-16,-8 4-6 0,0 0-32 0,0 0-11 16,0 0-46-16,0 0-5 0,0 0-39 0,0 0 3 15,0 0-30-15,0 0-14 0,0 0-22 16,-50 0-14-16,28 2-9 0,-5 2-26 0,1-1 13 15,0-2-8-15,-1 3-18 0,-3-2-8 16,0 1 31-16,11-3-25 0,-11 1-21 16,7 1-8-16,-3-2 11 0,11 0 2 0,-4 0-28 15,4 0-2-15,-4 0-1 0,19 0 16 16,-23 0 8-16,23 0 9 0,-22 0-25 0,22 0 21 16,-19-2-13-16,19 2 2 0,0 0-10 0,-19 0 6 15,19 0 9-15,0 0-7 0,-15-3-15 16,15 3 2-16,0 0-16 0,0 0 9 0,-23 2-6 15,23-2-13-15,0 0 6 0,0 0-3 16,0 22 5-16,0-22 18 0,8 23 5 0,-8-10-15 16,7 4-13-16,-3 2 44 0,4 2-34 0,-4 1 26 15,-1 0-11-15,1 0-22 0,0 0 12 16,3 2-2-16,-7-1 10 0,8 0 0 0,-8-1-10 16,7 0-16-16,-3-1-2 0,0-1 26 15,-4-4-27-15,4 0-19 0,0 1 43 16,-4-2-31-16,3-3-13 0,-3 2-45 0,0-14-42 15,4 19-30-15,-4-19-62 0,0 21-15 0,0-21-82 16,0 17-110-16,-7-7-151 0,7-10-395 16,0 0 65-16,0 0 94 0,3 21 57 0,-3-21 87 15,0 0 76-15,0 0 67 0</inkml:trace>
          <inkml:trace contextRef="#ctx0" brushRef="#br0" timeOffset="242.164">56 367 1412 0,'-8'-14'564'0,"8"14"-65"0,-3-8-67 15,3 8 16-15,0 0-48 0,0 0-42 0,-8-17-51 16,8 17-15-16,0 0-23 0,0 0-18 16,0 0-6-16,0 0-20 0,19-12-10 0,-4 11-43 15,-15 1-18-15,26-4-14 0,-3 1-19 16,-4 1-27-16,0 0-35 0,0-1-38 0,-8 3-96 15,12-2-58-15,-5 2-66 0,-3 0-226 0,8 2-561 16,-12 1 62-16,8 1 128 0,-4-1 44 16,-7 2 81-16,3 0 49 0,-11-5 92 0,19 9 13 15</inkml:trace>
        </inkml:traceGroup>
        <inkml:traceGroup>
          <inkml:annotationXML>
            <emma:emma xmlns:emma="http://www.w3.org/2003/04/emma" version="1.0">
              <emma:interpretation id="{DE048EBD-1DD0-4A6A-AE8C-571479F90E6B}" emma:medium="tactile" emma:mode="ink">
                <msink:context xmlns:msink="http://schemas.microsoft.com/ink/2010/main" type="inkWord" rotatedBoundingBox="15826,8026 16026,12452 14980,12500 14780,8073"/>
              </emma:interpretation>
              <emma:one-of disjunction-type="recognition" id="oneOf1">
                <emma:interpretation id="interp5" emma:lang="en-US" emma:confidence="1">
                  <emma:literal>rt</emma:literal>
                </emma:interpretation>
                <emma:interpretation id="interp6" emma:lang="en-US" emma:confidence="0">
                  <emma:literal>rf</emma:literal>
                </emma:interpretation>
                <emma:interpretation id="interp7" emma:lang="en-US" emma:confidence="0">
                  <emma:literal>rt.</emma:literal>
                </emma:interpretation>
                <emma:interpretation id="interp8" emma:lang="en-US" emma:confidence="0">
                  <emma:literal>rt/</emma:literal>
                </emma:interpretation>
                <emma:interpretation id="interp9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5582.9547">-102 3436 1036 0,'0'0'440'0,"-19"-2"-25"16,19 2-26-16,-19-1-33 0,19 1-36 0,0 0-36 15,-19 0-23-15,19 0 3 0,0 0-57 16,0 0-10-16,0 0 0 0,0 0-2 16,0 0-16-16,0 0-15 0,0 0 12 0,0 0-19 15,0 0-24-15,0 0 0 0,68 6-5 16,-42-6-5-16,4 0-31 0,4 0 3 0,8 0-21 15,-4 0 13-15,7-1 5 0,4-1-31 0,4 0 3 16,-4-1-12-16,3-1 4 0,5 3-13 16,-8-1-7-16,8-2 0 0,-8 4 5 0,0-3-18 15,-8 2 13-15,-7 1-21 0,0 0 47 16,-4-2-60-16,-3 2 1 0,-5 0 2 0,-3 0-13 16,-4 0-20-16,-15 0-56 0,23-2-60 15,-23 2-22-15,0 0-70 0,7 7-107 0,-7-7-169 16,0 0-378-16,0 0 53 0,-34 14 107 0,34-14 62 15,-30 6 56-15,15-3 54 0,-4 2 46 16</inkml:trace>
          <inkml:trace contextRef="#ctx0" brushRef="#br0" timeOffset="5850.5595">433 3486 1075 0,'0'0'409'16,"-11"-4"-7"-16,11 4-54 0,0 0-7 15,0 0-37-15,0 0-35 0,-12 11 12 0,12-11-19 16,-3 19-1-16,3-19-13 0,0 30-41 0,0-11 29 16,3 5-24-16,1 1 8 0,0 2-25 15,3 5-31-15,-7-1-13 0,8 0-3 0,3 2-7 16,-3-1 0-16,-1-2-23 0,1 0-8 16,-1 1-13-16,-7-6 3 0,12-1-31 0,-8-1-3 15,3-1 16-15,-3-1-66 0,0-6-57 0,-1-1-90 16,1-2-61-16,-4-12-386 0,0 22-354 15,4-16 54-15,-4-6 84 0,8 10 83 0,-8-10 45 16,0 0 70-16,0 0 43 0,0 0 128 0</inkml:trace>
          <inkml:trace contextRef="#ctx0" brushRef="#br0" timeOffset="4715.539">-118 1615 1459 0,'-15'-3'414'0,"15"3"1"0,-19-6-62 0,19 6-15 16,-11-1-49-16,11 1-25 0,0 0-13 15,0 0-31-15,-19-5-18 0,19 5-10 0,0 0-23 16,0 0-10-16,0 0-16 0,0 0 13 0,0 0-2 15,0 0-6-15,49-1-20 0,-30 1-5 16,4 0-18-16,7 0 3 0,-4-5-11 0,8 5-15 16,0-3-13-16,4 2 2 0,0-1-17 0,-1 1 13 15,1-2-47-15,0 2 31 0,-4-2-15 16,3 3-13-16,-3-4 8 0,-3 2-21 0,3 2-7 16,-8 0-39-16,0 0-36 15,-3 0 29-15,-8 0-65 0,4 0-9 0,-19 0-56 16,19 0-10-16,-19 0-66 0,0 0-78 0,11 4-90 15,-11-4-8-15,0 0-379 0,0 0 74 16,0 0 52-16,0 0 77 0,-45 10 55 0,30-5 150 16,0-4 332-16,0 1 92 0,15-2 41 0,-34 3 59 15,19-6 77-15,-1 6 38 0,16-3 38 16,-26 1 11-16,26-1 8 0,-23 0 15 0,23 0 15 16,-18 0 10-16,18 0-20 0,-16 0-25 15,16 0-14-15,0 0-35 0,-18 0-16 16,18 0-7-16,0 0-6 0,-12 5-32 0,12-5-11 0,-11 11-21 15,11-11-2-15,-8 22 3 16,1-6-6-16,7 5-9 0,-4 1-24 0,0 4 23 16,1 1-28-16,-1 5-25 0,4 2 20 0,-4 2-13 15,4-3-26-15,0 1 8 0,0 1-25 16,4-2 5-16,0-3 2 0,-1-3-10 0,1-2-5 16,-4-1-2-16,4-4-21 0,-4-3-72 0,7 0-87 15,-7-3 18-15,8-2-125 0,0-3-287 16,-8-9-476-16,11 14 158 0,-11-14 65 0,4 5 76 15,-4-5 60-15,0 0 58 0,0 0 87 16,0 0 26-16</inkml:trace>
          <inkml:trace contextRef="#ctx0" brushRef="#br0" timeOffset="6647.5013">-91 5272 1341 0,'0'0'368'15,"-15"-1"-7"-15,15 1-43 0,0 0-37 0,-19 0-15 16,19 0 6-16,0 0-37 0,0 0 21 16,0 0-33-16,0 0-13 0,0 0-5 0,0 0-24 15,0 0 4-15,41 13-34 0,-22-13 5 0,4 3 0 16,3-1-28-16,4 0 15 0,4 0-30 16,4 1 15-16,0-2-23 0,-1 1-23 15,5 0 5-15,-8-2-18 0,11 0-3 0,0 2-14 0,-3-4-4 16,3 2 11-16,-3-2-5 0,3 0-11 15,-7 1-2-15,-4-2-25 0,7 3-16 16,-15-2-41-16,5 0-10 0,-9 0-26 0,-3 0-44 16,-4-1-47-16,-15 3-186 0,23-1-170 15,-23 1-303-15,0 0 10 0,0 0 67 0,0 0 74 16,0 0 47-16,0 0 125 0,0 0 38 16</inkml:trace>
          <inkml:trace contextRef="#ctx0" brushRef="#br0" timeOffset="6918.9938">384 5350 1510 0,'0'0'481'0,"0"0"-56"16,0 0-49-16,0 0-25 0,0 0-24 0,-11 12 22 16,11-12-50-16,0 15-7 0,0-15-13 15,0 26-23-15,3-8 2 0,-3 5-25 0,8 1-13 16,-8 3-21-16,8 3-1 0,-5 4-16 15,1 0-5-15,0 2-24 0,3-2 1 0,-3 1-31 16,4-3-11-16,-5 2 6 0,5-3-21 0,0-2-30 16,-5 0-14-16,5-5-12 0,-4-2-69 15,3-2-33-15,-3-5-100 0,3 0-54 0,-7 3-164 16,0-8-617-16,0-10 46 0,12 15 93 0,-12-15 86 16,0 12 78-16,0-12 58 15,0 0 59-15,0 0 67 0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3-09-29T15:42:59.391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361904B-FFEB-48E3-9825-D3C7DD3E5708}" emma:medium="tactile" emma:mode="ink">
          <msink:context xmlns:msink="http://schemas.microsoft.com/ink/2010/main" type="writingRegion" rotatedBoundingBox="20003,2848 21691,3061 21605,3743 19917,3530">
            <msink:destinationLink direction="with" ref="{D6B8E5AB-AD82-45F7-B02F-CCE370012317}"/>
          </msink:context>
        </emma:interpretation>
      </emma:emma>
    </inkml:annotationXML>
    <inkml:traceGroup>
      <inkml:annotationXML>
        <emma:emma xmlns:emma="http://www.w3.org/2003/04/emma" version="1.0">
          <emma:interpretation id="{F7548019-397C-4ABE-9696-57FB893B1616}" emma:medium="tactile" emma:mode="ink">
            <msink:context xmlns:msink="http://schemas.microsoft.com/ink/2010/main" type="paragraph" rotatedBoundingBox="20003,2848 21691,3061 21605,3743 19917,35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C36129-BE72-457E-B0F3-90A82088F57F}" emma:medium="tactile" emma:mode="ink">
              <msink:context xmlns:msink="http://schemas.microsoft.com/ink/2010/main" type="line" rotatedBoundingBox="20003,2848 21691,3061 21605,3743 19917,3530"/>
            </emma:interpretation>
          </emma:emma>
        </inkml:annotationXML>
        <inkml:traceGroup>
          <inkml:annotationXML>
            <emma:emma xmlns:emma="http://www.w3.org/2003/04/emma" version="1.0">
              <emma:interpretation id="{5E3D010B-2392-45A4-9BFF-BE68BBF41B5B}" emma:medium="tactile" emma:mode="ink">
                <msink:context xmlns:msink="http://schemas.microsoft.com/ink/2010/main" type="inkWord" rotatedBoundingBox="20003,2848 21691,3061 21605,3743 19917,3530"/>
              </emma:interpretation>
              <emma:one-of disjunction-type="recognition" id="oneOf0">
                <emma:interpretation id="interp0" emma:lang="en-US" emma:confidence="1">
                  <emma:literal>XOR</emma:literal>
                </emma:interpretation>
                <emma:interpretation id="interp1" emma:lang="en-US" emma:confidence="0">
                  <emma:literal>XOR.</emma:literal>
                </emma:interpretation>
                <emma:interpretation id="interp2" emma:lang="en-US" emma:confidence="0">
                  <emma:literal>XOR-</emma:literal>
                </emma:interpretation>
                <emma:interpretation id="interp3" emma:lang="en-US" emma:confidence="0">
                  <emma:literal>XOR,</emma:literal>
                </emma:interpretation>
                <emma:interpretation id="interp4" emma:lang="en-US" emma:confidence="0">
                  <emma:literal>XOR'</emma:literal>
                </emma:interpretation>
              </emma:one-of>
            </emma:emma>
          </inkml:annotationXML>
          <inkml:trace contextRef="#ctx0" brushRef="#br0">0 1 1627 0,'0'0'492'0,"0"0"-36"0,0 0-29 0,0 0-40 0,30 22-11 16,-15-12 56-16,0 0-94 15,4 4-54-15,3-1 6 0,1 2-14 0,4 1-35 16,-5 2-1-16,12-1-25 0,-8 0-20 0,1-3-26 16,-1 1-23-16,1 0 18 0,-5-2-47 15,1 2 4-15,-4-5-29 0,-4-1-31 0,0 0-25 16,-4 0-56-16,1-2-50 0,-1-2-17 0,-11-5 11 15,15 8-86-15,-15-8-9 0,11 3-129 16,-11-3-194-16,0 0-51 0,0 0-353 0,0 0 27 16,0 0 75-16,0 0 77 0,0 0 123 15,-30-34 12-15,19 21 87 0</inkml:trace>
          <inkml:trace contextRef="#ctx0" brushRef="#br0" timeOffset="209.0624">279-15 1108 0,'-4'-12'461'0,"4"12"-8"0,-8-18 23 16,8 18-10-16,0-14-16 0,0 14-4 0,0 0-65 15,-7-14-10-15,7 14-74 0,0 0 18 16,0 0-13-16,0 0-10 0,0 0-29 0,-19 29 1 16,15-12-6-16,-3 5-58 0,-5-1-13 15,9 1 8-15,-9 3-37 0,1 1 9 16,3 1-45-16,1-5-6 0,-4 1 1 0,3 0-32 0,1-3-62 16,-1 2-90-16,0-4-84 0,1 1-89 15,3 2-165-15,0-6-741 0,1-3 124 16,3-12 83-16,-8 20 104 0,8-20 80 0,-4 12 74 15,4-12 70-15,0 0 106 0,0 0 22 16</inkml:trace>
          <inkml:trace contextRef="#ctx0" brushRef="#br0" timeOffset="739.9635">780-32 1592 0,'-7'-18'491'0,"-8"7"-28"0,0 3-51 0,3 1-17 16,-3 5-24-16,15 2-49 0,-30 2-14 0,11 5-47 16,0 5-11-16,-3 3-22 0,3 5-15 15,0 4-32-15,0 0-19 0,4 2-9 16,4 2-38-16,7-4 24 0,4 3-34 15,0-4-18-15,4 2-11 0,3 2 35 0,8-4-50 0,-3-1-10 16,10-3 0-16,-3-2-15 0,8-1 5 16,-1-4 28-16,4-5-20 0,0 1-16 0,-3-4 3 15,-1-1-13-15,0-6-5 0,-3 0 10 0,-4-4 18 16,-4-2-28-16,0-6 28 16,-4-1 13-16,-3-5-5 0,-8-2-23 0,0-3-3 15,-4 0 5-15,-7-2 3 0,0 3-23 16,-5-3-31-16,-2 8-36 0,-1-2-48 0,0 6-62 15,0 5-82-15,0 4-61 0,4 2-272 0,0 5-432 16,15 0 85-16,-34 8 122 0,23-1 46 16,-4 7 75-16,3-2 89 0,5 3 44 0,-1 0 74 15</inkml:trace>
          <inkml:trace contextRef="#ctx0" brushRef="#br0" timeOffset="1613.8113">912-79 1520 0,'4'-22'555'0,"0"0"-45"15,3 6-21-15,1 1-46 0,-1 2-39 0,-3 3-51 16,8-2-33-16,3 0-31 0,-4 0-25 0,8 4-23 15,-4 3-60-15,4 1-4 16,0 4 12-16,3 5-38 0,1 3-25 0,-1 6-11 16,1 3-13-16,0 5-17 0,-4 2-13 0,-4 3-31 15,0 2-6-15,-8 0-9 0,-3 1 7 16,0-4 6-16,-4-1-14 0,0-1 9 0,-4 0-27 16,0-2-2-16,1-2 13 0,-9-1 5 0,1-2 16 15,3-5-9-15,1-1 16 0,-1-2-12 16,-3 0 17-16,11-9-15 0,-19 6 7 0,19-6 11 15,-11 0-8-15,11 0 10 0,0 0-2 16,-19-12 8-16,19 12-27 0,0 0 14 0,-8-15-8 16,8 15-8-16,0 0-17 0,0 0-6 15,0 0-2-15,0 0 2 0,23-17-3 16,-23 17-1-16,0 0 9 0,34 14 11 0,-19-6-26 16,0 1 15-16,8 2-5 0,-4 3-7 0,3 2 4 15,1 0-25-15,-1 2 26 0,1-2-16 16,0 3-2-16,3-2 3 0,-3 0 7 0,-1 0-6 15,1-2-11-15,0 2 9 0,-8-4 10 0,0 1-14 16,0-2-4-16,-4-2 11 0,4-2 28 16,-7 0-41-16,-1 0 11 0,5-1-1 0,-12-7-7 15,15 11 20-15,-15-11-26 0,11 9 16 0,-11-9-5 16,11 8 15-16,-11-8-3 0,8 4 6 16,-8-4-18-16,0 0 2 0,15 9 8 15,-15-9 0-15,0 0 13 0,11 6-67 16,-11-6-20-16,0 0-54 0,15 4-46 0,-15-4-69 15,0 0-118-15,0 0-241 0,0 0-355 0,0 0 89 16,0 0 70-16,0 0 55 0,0 0 78 16,0 0 76-16,0 0 87 0,-30 12 21 0</inkml:trace>
          <inkml:trace contextRef="#ctx0" brushRef="#br0" timeOffset="1058.7733">995-55 1203 0,'0'0'478'0,"0"0"-40"0,0 0-46 15,0 0-19-15,0 0-30 0,8 47-23 16,-4-28-33-16,-1 3-41 0,1 2-21 0,0 3-31 16,0-2 6-16,-1 3-18 0,1 2-21 15,0 0-20-15,3 0-21 0,-3-5-30 0,0 0-42 16,4-3-53-16,-5 0-28 0,1 0-144 16,0-1-196-16,0-6-441 0,-1-2 59 0,1-2 20 15,-4-11 72-15,8 13 59 0,-8-13 69 16,0 0 64-16</inkml:trace>
        </inkml:traceGroup>
      </inkml:traceGroup>
    </inkml:traceGroup>
  </inkml:traceGroup>
</inkml:ink>
</file>

<file path=ppt/media/image1.png>
</file>

<file path=ppt/media/image16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9B185AB-FFCE-4B02-94A4-6ADA09E6D36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6A1A1BCB-0832-4E11-8B97-E91FFBAD35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927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84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75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616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851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40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22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746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53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38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210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501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0A21D-E3BA-4ACB-856C-0426D7DABFF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E0F48-D8D6-4B13-91BA-E033AF3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62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customXml" Target="../ink/ink10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8.emf"/><Relationship Id="rId4" Type="http://schemas.openxmlformats.org/officeDocument/2006/relationships/customXml" Target="../ink/ink10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1.xml"/><Relationship Id="rId13" Type="http://schemas.openxmlformats.org/officeDocument/2006/relationships/image" Target="../media/image114.emf"/><Relationship Id="rId18" Type="http://schemas.openxmlformats.org/officeDocument/2006/relationships/customXml" Target="../ink/ink116.xml"/><Relationship Id="rId3" Type="http://schemas.openxmlformats.org/officeDocument/2006/relationships/image" Target="../media/image109.emf"/><Relationship Id="rId21" Type="http://schemas.openxmlformats.org/officeDocument/2006/relationships/image" Target="../media/image118.emf"/><Relationship Id="rId7" Type="http://schemas.openxmlformats.org/officeDocument/2006/relationships/image" Target="../media/image111.emf"/><Relationship Id="rId12" Type="http://schemas.openxmlformats.org/officeDocument/2006/relationships/customXml" Target="../ink/ink113.xml"/><Relationship Id="rId17" Type="http://schemas.openxmlformats.org/officeDocument/2006/relationships/image" Target="../media/image116.emf"/><Relationship Id="rId2" Type="http://schemas.openxmlformats.org/officeDocument/2006/relationships/customXml" Target="../ink/ink108.xml"/><Relationship Id="rId16" Type="http://schemas.openxmlformats.org/officeDocument/2006/relationships/customXml" Target="../ink/ink115.xml"/><Relationship Id="rId20" Type="http://schemas.openxmlformats.org/officeDocument/2006/relationships/customXml" Target="../ink/ink11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0.xml"/><Relationship Id="rId11" Type="http://schemas.openxmlformats.org/officeDocument/2006/relationships/image" Target="../media/image113.emf"/><Relationship Id="rId5" Type="http://schemas.openxmlformats.org/officeDocument/2006/relationships/image" Target="../media/image110.emf"/><Relationship Id="rId15" Type="http://schemas.openxmlformats.org/officeDocument/2006/relationships/image" Target="../media/image115.emf"/><Relationship Id="rId10" Type="http://schemas.openxmlformats.org/officeDocument/2006/relationships/customXml" Target="../ink/ink112.xml"/><Relationship Id="rId19" Type="http://schemas.openxmlformats.org/officeDocument/2006/relationships/image" Target="../media/image117.emf"/><Relationship Id="rId4" Type="http://schemas.openxmlformats.org/officeDocument/2006/relationships/customXml" Target="../ink/ink109.xml"/><Relationship Id="rId9" Type="http://schemas.openxmlformats.org/officeDocument/2006/relationships/image" Target="../media/image112.emf"/><Relationship Id="rId14" Type="http://schemas.openxmlformats.org/officeDocument/2006/relationships/customXml" Target="../ink/ink114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4.emf"/><Relationship Id="rId18" Type="http://schemas.openxmlformats.org/officeDocument/2006/relationships/customXml" Target="../ink/ink126.xml"/><Relationship Id="rId26" Type="http://schemas.openxmlformats.org/officeDocument/2006/relationships/customXml" Target="../ink/ink130.xml"/><Relationship Id="rId39" Type="http://schemas.openxmlformats.org/officeDocument/2006/relationships/image" Target="../media/image137.emf"/><Relationship Id="rId21" Type="http://schemas.openxmlformats.org/officeDocument/2006/relationships/image" Target="../media/image128.emf"/><Relationship Id="rId34" Type="http://schemas.openxmlformats.org/officeDocument/2006/relationships/customXml" Target="../ink/ink134.xml"/><Relationship Id="rId42" Type="http://schemas.openxmlformats.org/officeDocument/2006/relationships/customXml" Target="../ink/ink138.xml"/><Relationship Id="rId47" Type="http://schemas.openxmlformats.org/officeDocument/2006/relationships/image" Target="../media/image141.emf"/><Relationship Id="rId7" Type="http://schemas.openxmlformats.org/officeDocument/2006/relationships/image" Target="../media/image121.emf"/><Relationship Id="rId2" Type="http://schemas.openxmlformats.org/officeDocument/2006/relationships/customXml" Target="../ink/ink118.xml"/><Relationship Id="rId16" Type="http://schemas.openxmlformats.org/officeDocument/2006/relationships/customXml" Target="../ink/ink125.xml"/><Relationship Id="rId29" Type="http://schemas.openxmlformats.org/officeDocument/2006/relationships/image" Target="../media/image132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0.xml"/><Relationship Id="rId11" Type="http://schemas.openxmlformats.org/officeDocument/2006/relationships/image" Target="../media/image123.emf"/><Relationship Id="rId24" Type="http://schemas.openxmlformats.org/officeDocument/2006/relationships/customXml" Target="../ink/ink129.xml"/><Relationship Id="rId32" Type="http://schemas.openxmlformats.org/officeDocument/2006/relationships/customXml" Target="../ink/ink133.xml"/><Relationship Id="rId37" Type="http://schemas.openxmlformats.org/officeDocument/2006/relationships/image" Target="../media/image136.emf"/><Relationship Id="rId40" Type="http://schemas.openxmlformats.org/officeDocument/2006/relationships/customXml" Target="../ink/ink137.xml"/><Relationship Id="rId45" Type="http://schemas.openxmlformats.org/officeDocument/2006/relationships/image" Target="../media/image140.emf"/><Relationship Id="rId5" Type="http://schemas.openxmlformats.org/officeDocument/2006/relationships/image" Target="../media/image120.emf"/><Relationship Id="rId15" Type="http://schemas.openxmlformats.org/officeDocument/2006/relationships/image" Target="../media/image125.emf"/><Relationship Id="rId23" Type="http://schemas.openxmlformats.org/officeDocument/2006/relationships/image" Target="../media/image129.emf"/><Relationship Id="rId28" Type="http://schemas.openxmlformats.org/officeDocument/2006/relationships/customXml" Target="../ink/ink131.xml"/><Relationship Id="rId36" Type="http://schemas.openxmlformats.org/officeDocument/2006/relationships/customXml" Target="../ink/ink135.xml"/><Relationship Id="rId10" Type="http://schemas.openxmlformats.org/officeDocument/2006/relationships/customXml" Target="../ink/ink122.xml"/><Relationship Id="rId19" Type="http://schemas.openxmlformats.org/officeDocument/2006/relationships/image" Target="../media/image127.emf"/><Relationship Id="rId31" Type="http://schemas.openxmlformats.org/officeDocument/2006/relationships/image" Target="../media/image133.emf"/><Relationship Id="rId44" Type="http://schemas.openxmlformats.org/officeDocument/2006/relationships/customXml" Target="../ink/ink139.xml"/><Relationship Id="rId4" Type="http://schemas.openxmlformats.org/officeDocument/2006/relationships/customXml" Target="../ink/ink119.xml"/><Relationship Id="rId9" Type="http://schemas.openxmlformats.org/officeDocument/2006/relationships/image" Target="../media/image122.emf"/><Relationship Id="rId14" Type="http://schemas.openxmlformats.org/officeDocument/2006/relationships/customXml" Target="../ink/ink124.xml"/><Relationship Id="rId22" Type="http://schemas.openxmlformats.org/officeDocument/2006/relationships/customXml" Target="../ink/ink128.xml"/><Relationship Id="rId27" Type="http://schemas.openxmlformats.org/officeDocument/2006/relationships/image" Target="../media/image131.emf"/><Relationship Id="rId30" Type="http://schemas.openxmlformats.org/officeDocument/2006/relationships/customXml" Target="../ink/ink132.xml"/><Relationship Id="rId35" Type="http://schemas.openxmlformats.org/officeDocument/2006/relationships/image" Target="../media/image135.emf"/><Relationship Id="rId43" Type="http://schemas.openxmlformats.org/officeDocument/2006/relationships/image" Target="../media/image139.emf"/><Relationship Id="rId8" Type="http://schemas.openxmlformats.org/officeDocument/2006/relationships/customXml" Target="../ink/ink121.xml"/><Relationship Id="rId3" Type="http://schemas.openxmlformats.org/officeDocument/2006/relationships/image" Target="../media/image119.emf"/><Relationship Id="rId12" Type="http://schemas.openxmlformats.org/officeDocument/2006/relationships/customXml" Target="../ink/ink123.xml"/><Relationship Id="rId17" Type="http://schemas.openxmlformats.org/officeDocument/2006/relationships/image" Target="../media/image126.emf"/><Relationship Id="rId25" Type="http://schemas.openxmlformats.org/officeDocument/2006/relationships/image" Target="../media/image130.emf"/><Relationship Id="rId33" Type="http://schemas.openxmlformats.org/officeDocument/2006/relationships/image" Target="../media/image134.emf"/><Relationship Id="rId38" Type="http://schemas.openxmlformats.org/officeDocument/2006/relationships/customXml" Target="../ink/ink136.xml"/><Relationship Id="rId46" Type="http://schemas.openxmlformats.org/officeDocument/2006/relationships/customXml" Target="../ink/ink140.xml"/><Relationship Id="rId20" Type="http://schemas.openxmlformats.org/officeDocument/2006/relationships/customXml" Target="../ink/ink127.xml"/><Relationship Id="rId41" Type="http://schemas.openxmlformats.org/officeDocument/2006/relationships/image" Target="../media/image138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4.xml"/><Relationship Id="rId13" Type="http://schemas.openxmlformats.org/officeDocument/2006/relationships/image" Target="../media/image147.emf"/><Relationship Id="rId18" Type="http://schemas.openxmlformats.org/officeDocument/2006/relationships/customXml" Target="../ink/ink149.xml"/><Relationship Id="rId3" Type="http://schemas.openxmlformats.org/officeDocument/2006/relationships/image" Target="../media/image142.emf"/><Relationship Id="rId21" Type="http://schemas.openxmlformats.org/officeDocument/2006/relationships/image" Target="../media/image151.emf"/><Relationship Id="rId7" Type="http://schemas.openxmlformats.org/officeDocument/2006/relationships/image" Target="../media/image144.emf"/><Relationship Id="rId12" Type="http://schemas.openxmlformats.org/officeDocument/2006/relationships/customXml" Target="../ink/ink146.xml"/><Relationship Id="rId17" Type="http://schemas.openxmlformats.org/officeDocument/2006/relationships/image" Target="../media/image149.emf"/><Relationship Id="rId2" Type="http://schemas.openxmlformats.org/officeDocument/2006/relationships/customXml" Target="../ink/ink141.xml"/><Relationship Id="rId16" Type="http://schemas.openxmlformats.org/officeDocument/2006/relationships/customXml" Target="../ink/ink148.xml"/><Relationship Id="rId20" Type="http://schemas.openxmlformats.org/officeDocument/2006/relationships/customXml" Target="../ink/ink15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3.xml"/><Relationship Id="rId11" Type="http://schemas.openxmlformats.org/officeDocument/2006/relationships/image" Target="../media/image146.emf"/><Relationship Id="rId5" Type="http://schemas.openxmlformats.org/officeDocument/2006/relationships/image" Target="../media/image143.emf"/><Relationship Id="rId15" Type="http://schemas.openxmlformats.org/officeDocument/2006/relationships/image" Target="../media/image148.emf"/><Relationship Id="rId23" Type="http://schemas.openxmlformats.org/officeDocument/2006/relationships/image" Target="../media/image152.emf"/><Relationship Id="rId10" Type="http://schemas.openxmlformats.org/officeDocument/2006/relationships/customXml" Target="../ink/ink145.xml"/><Relationship Id="rId19" Type="http://schemas.openxmlformats.org/officeDocument/2006/relationships/image" Target="../media/image150.emf"/><Relationship Id="rId4" Type="http://schemas.openxmlformats.org/officeDocument/2006/relationships/customXml" Target="../ink/ink142.xml"/><Relationship Id="rId9" Type="http://schemas.openxmlformats.org/officeDocument/2006/relationships/image" Target="../media/image145.emf"/><Relationship Id="rId14" Type="http://schemas.openxmlformats.org/officeDocument/2006/relationships/customXml" Target="../ink/ink147.xml"/><Relationship Id="rId22" Type="http://schemas.openxmlformats.org/officeDocument/2006/relationships/customXml" Target="../ink/ink15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5.xml"/><Relationship Id="rId13" Type="http://schemas.openxmlformats.org/officeDocument/2006/relationships/image" Target="../media/image158.emf"/><Relationship Id="rId18" Type="http://schemas.openxmlformats.org/officeDocument/2006/relationships/image" Target="../media/image161.png"/><Relationship Id="rId3" Type="http://schemas.openxmlformats.org/officeDocument/2006/relationships/image" Target="../media/image153.emf"/><Relationship Id="rId7" Type="http://schemas.openxmlformats.org/officeDocument/2006/relationships/image" Target="../media/image155.emf"/><Relationship Id="rId12" Type="http://schemas.openxmlformats.org/officeDocument/2006/relationships/customXml" Target="../ink/ink157.xml"/><Relationship Id="rId17" Type="http://schemas.openxmlformats.org/officeDocument/2006/relationships/image" Target="../media/image160.emf"/><Relationship Id="rId2" Type="http://schemas.openxmlformats.org/officeDocument/2006/relationships/customXml" Target="../ink/ink152.xml"/><Relationship Id="rId16" Type="http://schemas.openxmlformats.org/officeDocument/2006/relationships/customXml" Target="../ink/ink159.xml"/><Relationship Id="rId20" Type="http://schemas.openxmlformats.org/officeDocument/2006/relationships/image" Target="../media/image162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4.xml"/><Relationship Id="rId11" Type="http://schemas.openxmlformats.org/officeDocument/2006/relationships/image" Target="../media/image157.emf"/><Relationship Id="rId5" Type="http://schemas.openxmlformats.org/officeDocument/2006/relationships/image" Target="../media/image154.emf"/><Relationship Id="rId15" Type="http://schemas.openxmlformats.org/officeDocument/2006/relationships/image" Target="../media/image159.emf"/><Relationship Id="rId10" Type="http://schemas.openxmlformats.org/officeDocument/2006/relationships/customXml" Target="../ink/ink156.xml"/><Relationship Id="rId19" Type="http://schemas.openxmlformats.org/officeDocument/2006/relationships/customXml" Target="../ink/ink160.xml"/><Relationship Id="rId4" Type="http://schemas.openxmlformats.org/officeDocument/2006/relationships/customXml" Target="../ink/ink153.xml"/><Relationship Id="rId9" Type="http://schemas.openxmlformats.org/officeDocument/2006/relationships/image" Target="../media/image156.emf"/><Relationship Id="rId14" Type="http://schemas.openxmlformats.org/officeDocument/2006/relationships/customXml" Target="../ink/ink15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7.emf"/><Relationship Id="rId18" Type="http://schemas.openxmlformats.org/officeDocument/2006/relationships/customXml" Target="../ink/ink9.xml"/><Relationship Id="rId3" Type="http://schemas.openxmlformats.org/officeDocument/2006/relationships/image" Target="../media/image2.emf"/><Relationship Id="rId21" Type="http://schemas.openxmlformats.org/officeDocument/2006/relationships/image" Target="../media/image11.emf"/><Relationship Id="rId7" Type="http://schemas.openxmlformats.org/officeDocument/2006/relationships/image" Target="../media/image4.emf"/><Relationship Id="rId12" Type="http://schemas.openxmlformats.org/officeDocument/2006/relationships/customXml" Target="../ink/ink6.xml"/><Relationship Id="rId17" Type="http://schemas.openxmlformats.org/officeDocument/2006/relationships/image" Target="../media/image9.emf"/><Relationship Id="rId25" Type="http://schemas.openxmlformats.org/officeDocument/2006/relationships/image" Target="../media/image13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6.emf"/><Relationship Id="rId24" Type="http://schemas.openxmlformats.org/officeDocument/2006/relationships/customXml" Target="../ink/ink12.xml"/><Relationship Id="rId5" Type="http://schemas.openxmlformats.org/officeDocument/2006/relationships/image" Target="../media/image3.emf"/><Relationship Id="rId15" Type="http://schemas.openxmlformats.org/officeDocument/2006/relationships/image" Target="../media/image8.emf"/><Relationship Id="rId23" Type="http://schemas.openxmlformats.org/officeDocument/2006/relationships/image" Target="../media/image12.emf"/><Relationship Id="rId10" Type="http://schemas.openxmlformats.org/officeDocument/2006/relationships/customXml" Target="../ink/ink5.xml"/><Relationship Id="rId19" Type="http://schemas.openxmlformats.org/officeDocument/2006/relationships/image" Target="../media/image10.emf"/><Relationship Id="rId4" Type="http://schemas.openxmlformats.org/officeDocument/2006/relationships/customXml" Target="../ink/ink2.xml"/><Relationship Id="rId9" Type="http://schemas.openxmlformats.org/officeDocument/2006/relationships/image" Target="../media/image5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emf"/><Relationship Id="rId4" Type="http://schemas.openxmlformats.org/officeDocument/2006/relationships/customXml" Target="../ink/ink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.xml"/><Relationship Id="rId13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18.emf"/><Relationship Id="rId12" Type="http://schemas.openxmlformats.org/officeDocument/2006/relationships/customXml" Target="../ink/ink20.xml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.xml"/><Relationship Id="rId11" Type="http://schemas.openxmlformats.org/officeDocument/2006/relationships/image" Target="../media/image20.emf"/><Relationship Id="rId5" Type="http://schemas.openxmlformats.org/officeDocument/2006/relationships/image" Target="../media/image17.emf"/><Relationship Id="rId15" Type="http://schemas.openxmlformats.org/officeDocument/2006/relationships/image" Target="../media/image22.emf"/><Relationship Id="rId10" Type="http://schemas.openxmlformats.org/officeDocument/2006/relationships/customXml" Target="../ink/ink19.xml"/><Relationship Id="rId4" Type="http://schemas.openxmlformats.org/officeDocument/2006/relationships/customXml" Target="../ink/ink16.xml"/><Relationship Id="rId9" Type="http://schemas.openxmlformats.org/officeDocument/2006/relationships/image" Target="../media/image19.emf"/><Relationship Id="rId14" Type="http://schemas.openxmlformats.org/officeDocument/2006/relationships/customXml" Target="../ink/ink21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4.xml"/><Relationship Id="rId21" Type="http://schemas.openxmlformats.org/officeDocument/2006/relationships/image" Target="../media/image32.emf"/><Relationship Id="rId42" Type="http://schemas.openxmlformats.org/officeDocument/2006/relationships/customXml" Target="../ink/ink42.xml"/><Relationship Id="rId47" Type="http://schemas.openxmlformats.org/officeDocument/2006/relationships/image" Target="../media/image45.emf"/><Relationship Id="rId63" Type="http://schemas.openxmlformats.org/officeDocument/2006/relationships/image" Target="../media/image53.emf"/><Relationship Id="rId68" Type="http://schemas.openxmlformats.org/officeDocument/2006/relationships/customXml" Target="../ink/ink55.xml"/><Relationship Id="rId7" Type="http://schemas.openxmlformats.org/officeDocument/2006/relationships/image" Target="../media/image25.emf"/><Relationship Id="rId2" Type="http://schemas.openxmlformats.org/officeDocument/2006/relationships/customXml" Target="../ink/ink22.xml"/><Relationship Id="rId16" Type="http://schemas.openxmlformats.org/officeDocument/2006/relationships/customXml" Target="../ink/ink29.xml"/><Relationship Id="rId29" Type="http://schemas.openxmlformats.org/officeDocument/2006/relationships/image" Target="../media/image36.emf"/><Relationship Id="rId11" Type="http://schemas.openxmlformats.org/officeDocument/2006/relationships/image" Target="../media/image27.emf"/><Relationship Id="rId24" Type="http://schemas.openxmlformats.org/officeDocument/2006/relationships/customXml" Target="../ink/ink33.xml"/><Relationship Id="rId32" Type="http://schemas.openxmlformats.org/officeDocument/2006/relationships/customXml" Target="../ink/ink37.xml"/><Relationship Id="rId37" Type="http://schemas.openxmlformats.org/officeDocument/2006/relationships/image" Target="../media/image40.emf"/><Relationship Id="rId40" Type="http://schemas.openxmlformats.org/officeDocument/2006/relationships/customXml" Target="../ink/ink41.xml"/><Relationship Id="rId45" Type="http://schemas.openxmlformats.org/officeDocument/2006/relationships/image" Target="../media/image44.emf"/><Relationship Id="rId53" Type="http://schemas.openxmlformats.org/officeDocument/2006/relationships/image" Target="../media/image48.emf"/><Relationship Id="rId58" Type="http://schemas.openxmlformats.org/officeDocument/2006/relationships/customXml" Target="../ink/ink50.xml"/><Relationship Id="rId66" Type="http://schemas.openxmlformats.org/officeDocument/2006/relationships/customXml" Target="../ink/ink54.xml"/><Relationship Id="rId5" Type="http://schemas.openxmlformats.org/officeDocument/2006/relationships/image" Target="../media/image24.emf"/><Relationship Id="rId61" Type="http://schemas.openxmlformats.org/officeDocument/2006/relationships/image" Target="../media/image52.emf"/><Relationship Id="rId19" Type="http://schemas.openxmlformats.org/officeDocument/2006/relationships/image" Target="../media/image31.emf"/><Relationship Id="rId14" Type="http://schemas.openxmlformats.org/officeDocument/2006/relationships/customXml" Target="../ink/ink28.xml"/><Relationship Id="rId22" Type="http://schemas.openxmlformats.org/officeDocument/2006/relationships/customXml" Target="../ink/ink32.xml"/><Relationship Id="rId27" Type="http://schemas.openxmlformats.org/officeDocument/2006/relationships/image" Target="../media/image35.emf"/><Relationship Id="rId30" Type="http://schemas.openxmlformats.org/officeDocument/2006/relationships/customXml" Target="../ink/ink36.xml"/><Relationship Id="rId35" Type="http://schemas.openxmlformats.org/officeDocument/2006/relationships/image" Target="../media/image39.emf"/><Relationship Id="rId43" Type="http://schemas.openxmlformats.org/officeDocument/2006/relationships/image" Target="../media/image43.emf"/><Relationship Id="rId48" Type="http://schemas.openxmlformats.org/officeDocument/2006/relationships/customXml" Target="../ink/ink45.xml"/><Relationship Id="rId56" Type="http://schemas.openxmlformats.org/officeDocument/2006/relationships/customXml" Target="../ink/ink49.xml"/><Relationship Id="rId64" Type="http://schemas.openxmlformats.org/officeDocument/2006/relationships/customXml" Target="../ink/ink53.xml"/><Relationship Id="rId69" Type="http://schemas.openxmlformats.org/officeDocument/2006/relationships/image" Target="../media/image56.emf"/><Relationship Id="rId8" Type="http://schemas.openxmlformats.org/officeDocument/2006/relationships/customXml" Target="../ink/ink25.xml"/><Relationship Id="rId51" Type="http://schemas.openxmlformats.org/officeDocument/2006/relationships/image" Target="../media/image47.emf"/><Relationship Id="rId3" Type="http://schemas.openxmlformats.org/officeDocument/2006/relationships/image" Target="../media/image23.emf"/><Relationship Id="rId12" Type="http://schemas.openxmlformats.org/officeDocument/2006/relationships/customXml" Target="../ink/ink27.xml"/><Relationship Id="rId17" Type="http://schemas.openxmlformats.org/officeDocument/2006/relationships/image" Target="../media/image30.emf"/><Relationship Id="rId25" Type="http://schemas.openxmlformats.org/officeDocument/2006/relationships/image" Target="../media/image34.emf"/><Relationship Id="rId33" Type="http://schemas.openxmlformats.org/officeDocument/2006/relationships/image" Target="../media/image38.emf"/><Relationship Id="rId38" Type="http://schemas.openxmlformats.org/officeDocument/2006/relationships/customXml" Target="../ink/ink40.xml"/><Relationship Id="rId46" Type="http://schemas.openxmlformats.org/officeDocument/2006/relationships/customXml" Target="../ink/ink44.xml"/><Relationship Id="rId59" Type="http://schemas.openxmlformats.org/officeDocument/2006/relationships/image" Target="../media/image51.emf"/><Relationship Id="rId67" Type="http://schemas.openxmlformats.org/officeDocument/2006/relationships/image" Target="../media/image55.emf"/><Relationship Id="rId20" Type="http://schemas.openxmlformats.org/officeDocument/2006/relationships/customXml" Target="../ink/ink31.xml"/><Relationship Id="rId41" Type="http://schemas.openxmlformats.org/officeDocument/2006/relationships/image" Target="../media/image42.emf"/><Relationship Id="rId54" Type="http://schemas.openxmlformats.org/officeDocument/2006/relationships/customXml" Target="../ink/ink48.xml"/><Relationship Id="rId62" Type="http://schemas.openxmlformats.org/officeDocument/2006/relationships/customXml" Target="../ink/ink5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4.xml"/><Relationship Id="rId15" Type="http://schemas.openxmlformats.org/officeDocument/2006/relationships/image" Target="../media/image29.emf"/><Relationship Id="rId23" Type="http://schemas.openxmlformats.org/officeDocument/2006/relationships/image" Target="../media/image33.emf"/><Relationship Id="rId28" Type="http://schemas.openxmlformats.org/officeDocument/2006/relationships/customXml" Target="../ink/ink35.xml"/><Relationship Id="rId36" Type="http://schemas.openxmlformats.org/officeDocument/2006/relationships/customXml" Target="../ink/ink39.xml"/><Relationship Id="rId49" Type="http://schemas.openxmlformats.org/officeDocument/2006/relationships/image" Target="../media/image46.emf"/><Relationship Id="rId57" Type="http://schemas.openxmlformats.org/officeDocument/2006/relationships/image" Target="../media/image50.emf"/><Relationship Id="rId10" Type="http://schemas.openxmlformats.org/officeDocument/2006/relationships/customXml" Target="../ink/ink26.xml"/><Relationship Id="rId31" Type="http://schemas.openxmlformats.org/officeDocument/2006/relationships/image" Target="../media/image37.emf"/><Relationship Id="rId44" Type="http://schemas.openxmlformats.org/officeDocument/2006/relationships/customXml" Target="../ink/ink43.xml"/><Relationship Id="rId52" Type="http://schemas.openxmlformats.org/officeDocument/2006/relationships/customXml" Target="../ink/ink47.xml"/><Relationship Id="rId60" Type="http://schemas.openxmlformats.org/officeDocument/2006/relationships/customXml" Target="../ink/ink51.xml"/><Relationship Id="rId65" Type="http://schemas.openxmlformats.org/officeDocument/2006/relationships/image" Target="../media/image54.emf"/><Relationship Id="rId4" Type="http://schemas.openxmlformats.org/officeDocument/2006/relationships/customXml" Target="../ink/ink23.xml"/><Relationship Id="rId9" Type="http://schemas.openxmlformats.org/officeDocument/2006/relationships/image" Target="../media/image26.emf"/><Relationship Id="rId13" Type="http://schemas.openxmlformats.org/officeDocument/2006/relationships/image" Target="../media/image28.emf"/><Relationship Id="rId18" Type="http://schemas.openxmlformats.org/officeDocument/2006/relationships/customXml" Target="../ink/ink30.xml"/><Relationship Id="rId39" Type="http://schemas.openxmlformats.org/officeDocument/2006/relationships/image" Target="../media/image41.emf"/><Relationship Id="rId34" Type="http://schemas.openxmlformats.org/officeDocument/2006/relationships/customXml" Target="../ink/ink38.xml"/><Relationship Id="rId50" Type="http://schemas.openxmlformats.org/officeDocument/2006/relationships/customXml" Target="../ink/ink46.xml"/><Relationship Id="rId55" Type="http://schemas.openxmlformats.org/officeDocument/2006/relationships/image" Target="../media/image49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59.xml"/><Relationship Id="rId3" Type="http://schemas.openxmlformats.org/officeDocument/2006/relationships/image" Target="../media/image57.emf"/><Relationship Id="rId7" Type="http://schemas.openxmlformats.org/officeDocument/2006/relationships/image" Target="../media/image59.emf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8.xml"/><Relationship Id="rId11" Type="http://schemas.openxmlformats.org/officeDocument/2006/relationships/image" Target="../media/image61.emf"/><Relationship Id="rId5" Type="http://schemas.openxmlformats.org/officeDocument/2006/relationships/image" Target="../media/image58.emf"/><Relationship Id="rId10" Type="http://schemas.openxmlformats.org/officeDocument/2006/relationships/customXml" Target="../ink/ink60.xml"/><Relationship Id="rId4" Type="http://schemas.openxmlformats.org/officeDocument/2006/relationships/customXml" Target="../ink/ink57.xml"/><Relationship Id="rId9" Type="http://schemas.openxmlformats.org/officeDocument/2006/relationships/image" Target="../media/image6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64.xml"/><Relationship Id="rId13" Type="http://schemas.openxmlformats.org/officeDocument/2006/relationships/image" Target="../media/image67.emf"/><Relationship Id="rId3" Type="http://schemas.openxmlformats.org/officeDocument/2006/relationships/image" Target="../media/image62.emf"/><Relationship Id="rId7" Type="http://schemas.openxmlformats.org/officeDocument/2006/relationships/image" Target="../media/image64.emf"/><Relationship Id="rId12" Type="http://schemas.openxmlformats.org/officeDocument/2006/relationships/customXml" Target="../ink/ink66.xml"/><Relationship Id="rId17" Type="http://schemas.openxmlformats.org/officeDocument/2006/relationships/image" Target="../media/image69.emf"/><Relationship Id="rId2" Type="http://schemas.openxmlformats.org/officeDocument/2006/relationships/customXml" Target="../ink/ink61.xml"/><Relationship Id="rId16" Type="http://schemas.openxmlformats.org/officeDocument/2006/relationships/customXml" Target="../ink/ink6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3.xml"/><Relationship Id="rId11" Type="http://schemas.openxmlformats.org/officeDocument/2006/relationships/image" Target="../media/image66.emf"/><Relationship Id="rId5" Type="http://schemas.openxmlformats.org/officeDocument/2006/relationships/image" Target="../media/image63.emf"/><Relationship Id="rId15" Type="http://schemas.openxmlformats.org/officeDocument/2006/relationships/image" Target="../media/image68.emf"/><Relationship Id="rId10" Type="http://schemas.openxmlformats.org/officeDocument/2006/relationships/customXml" Target="../ink/ink65.xml"/><Relationship Id="rId4" Type="http://schemas.openxmlformats.org/officeDocument/2006/relationships/customXml" Target="../ink/ink62.xml"/><Relationship Id="rId9" Type="http://schemas.openxmlformats.org/officeDocument/2006/relationships/image" Target="../media/image65.emf"/><Relationship Id="rId14" Type="http://schemas.openxmlformats.org/officeDocument/2006/relationships/customXml" Target="../ink/ink67.xml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81.xml"/><Relationship Id="rId21" Type="http://schemas.openxmlformats.org/officeDocument/2006/relationships/image" Target="../media/image79.emf"/><Relationship Id="rId42" Type="http://schemas.openxmlformats.org/officeDocument/2006/relationships/customXml" Target="../ink/ink89.xml"/><Relationship Id="rId47" Type="http://schemas.openxmlformats.org/officeDocument/2006/relationships/image" Target="../media/image92.emf"/><Relationship Id="rId63" Type="http://schemas.openxmlformats.org/officeDocument/2006/relationships/image" Target="../media/image100.emf"/><Relationship Id="rId68" Type="http://schemas.openxmlformats.org/officeDocument/2006/relationships/customXml" Target="../ink/ink102.xml"/><Relationship Id="rId2" Type="http://schemas.openxmlformats.org/officeDocument/2006/relationships/customXml" Target="../ink/ink69.xml"/><Relationship Id="rId16" Type="http://schemas.openxmlformats.org/officeDocument/2006/relationships/customXml" Target="../ink/ink76.xml"/><Relationship Id="rId29" Type="http://schemas.openxmlformats.org/officeDocument/2006/relationships/image" Target="../media/image83.emf"/><Relationship Id="rId11" Type="http://schemas.openxmlformats.org/officeDocument/2006/relationships/image" Target="../media/image74.emf"/><Relationship Id="rId24" Type="http://schemas.openxmlformats.org/officeDocument/2006/relationships/customXml" Target="../ink/ink80.xml"/><Relationship Id="rId32" Type="http://schemas.openxmlformats.org/officeDocument/2006/relationships/customXml" Target="../ink/ink84.xml"/><Relationship Id="rId37" Type="http://schemas.openxmlformats.org/officeDocument/2006/relationships/image" Target="../media/image87.emf"/><Relationship Id="rId40" Type="http://schemas.openxmlformats.org/officeDocument/2006/relationships/customXml" Target="../ink/ink88.xml"/><Relationship Id="rId45" Type="http://schemas.openxmlformats.org/officeDocument/2006/relationships/image" Target="../media/image91.emf"/><Relationship Id="rId53" Type="http://schemas.openxmlformats.org/officeDocument/2006/relationships/image" Target="../media/image95.emf"/><Relationship Id="rId58" Type="http://schemas.openxmlformats.org/officeDocument/2006/relationships/customXml" Target="../ink/ink97.xml"/><Relationship Id="rId66" Type="http://schemas.openxmlformats.org/officeDocument/2006/relationships/customXml" Target="../ink/ink101.xml"/><Relationship Id="rId74" Type="http://schemas.openxmlformats.org/officeDocument/2006/relationships/customXml" Target="../ink/ink105.xml"/><Relationship Id="rId5" Type="http://schemas.openxmlformats.org/officeDocument/2006/relationships/image" Target="../media/image71.emf"/><Relationship Id="rId61" Type="http://schemas.openxmlformats.org/officeDocument/2006/relationships/image" Target="../media/image99.emf"/><Relationship Id="rId19" Type="http://schemas.openxmlformats.org/officeDocument/2006/relationships/image" Target="../media/image78.emf"/><Relationship Id="rId14" Type="http://schemas.openxmlformats.org/officeDocument/2006/relationships/customXml" Target="../ink/ink75.xml"/><Relationship Id="rId22" Type="http://schemas.openxmlformats.org/officeDocument/2006/relationships/customXml" Target="../ink/ink79.xml"/><Relationship Id="rId27" Type="http://schemas.openxmlformats.org/officeDocument/2006/relationships/image" Target="../media/image82.emf"/><Relationship Id="rId30" Type="http://schemas.openxmlformats.org/officeDocument/2006/relationships/customXml" Target="../ink/ink83.xml"/><Relationship Id="rId35" Type="http://schemas.openxmlformats.org/officeDocument/2006/relationships/image" Target="../media/image86.emf"/><Relationship Id="rId43" Type="http://schemas.openxmlformats.org/officeDocument/2006/relationships/image" Target="../media/image90.emf"/><Relationship Id="rId48" Type="http://schemas.openxmlformats.org/officeDocument/2006/relationships/customXml" Target="../ink/ink92.xml"/><Relationship Id="rId56" Type="http://schemas.openxmlformats.org/officeDocument/2006/relationships/customXml" Target="../ink/ink96.xml"/><Relationship Id="rId64" Type="http://schemas.openxmlformats.org/officeDocument/2006/relationships/customXml" Target="../ink/ink100.xml"/><Relationship Id="rId69" Type="http://schemas.openxmlformats.org/officeDocument/2006/relationships/image" Target="../media/image103.emf"/><Relationship Id="rId8" Type="http://schemas.openxmlformats.org/officeDocument/2006/relationships/customXml" Target="../ink/ink72.xml"/><Relationship Id="rId51" Type="http://schemas.openxmlformats.org/officeDocument/2006/relationships/image" Target="../media/image94.emf"/><Relationship Id="rId72" Type="http://schemas.openxmlformats.org/officeDocument/2006/relationships/customXml" Target="../ink/ink104.xml"/><Relationship Id="rId3" Type="http://schemas.openxmlformats.org/officeDocument/2006/relationships/image" Target="../media/image70.emf"/><Relationship Id="rId12" Type="http://schemas.openxmlformats.org/officeDocument/2006/relationships/customXml" Target="../ink/ink74.xml"/><Relationship Id="rId17" Type="http://schemas.openxmlformats.org/officeDocument/2006/relationships/image" Target="../media/image77.emf"/><Relationship Id="rId25" Type="http://schemas.openxmlformats.org/officeDocument/2006/relationships/image" Target="../media/image81.emf"/><Relationship Id="rId33" Type="http://schemas.openxmlformats.org/officeDocument/2006/relationships/image" Target="../media/image85.emf"/><Relationship Id="rId38" Type="http://schemas.openxmlformats.org/officeDocument/2006/relationships/customXml" Target="../ink/ink87.xml"/><Relationship Id="rId46" Type="http://schemas.openxmlformats.org/officeDocument/2006/relationships/customXml" Target="../ink/ink91.xml"/><Relationship Id="rId59" Type="http://schemas.openxmlformats.org/officeDocument/2006/relationships/image" Target="../media/image98.emf"/><Relationship Id="rId67" Type="http://schemas.openxmlformats.org/officeDocument/2006/relationships/image" Target="../media/image102.emf"/><Relationship Id="rId20" Type="http://schemas.openxmlformats.org/officeDocument/2006/relationships/customXml" Target="../ink/ink78.xml"/><Relationship Id="rId41" Type="http://schemas.openxmlformats.org/officeDocument/2006/relationships/image" Target="../media/image89.emf"/><Relationship Id="rId54" Type="http://schemas.openxmlformats.org/officeDocument/2006/relationships/customXml" Target="../ink/ink95.xml"/><Relationship Id="rId62" Type="http://schemas.openxmlformats.org/officeDocument/2006/relationships/customXml" Target="../ink/ink99.xml"/><Relationship Id="rId70" Type="http://schemas.openxmlformats.org/officeDocument/2006/relationships/customXml" Target="../ink/ink103.xml"/><Relationship Id="rId75" Type="http://schemas.openxmlformats.org/officeDocument/2006/relationships/image" Target="../media/image10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1.xml"/><Relationship Id="rId15" Type="http://schemas.openxmlformats.org/officeDocument/2006/relationships/image" Target="../media/image76.emf"/><Relationship Id="rId23" Type="http://schemas.openxmlformats.org/officeDocument/2006/relationships/image" Target="../media/image80.emf"/><Relationship Id="rId28" Type="http://schemas.openxmlformats.org/officeDocument/2006/relationships/customXml" Target="../ink/ink82.xml"/><Relationship Id="rId36" Type="http://schemas.openxmlformats.org/officeDocument/2006/relationships/customXml" Target="../ink/ink86.xml"/><Relationship Id="rId49" Type="http://schemas.openxmlformats.org/officeDocument/2006/relationships/image" Target="../media/image93.emf"/><Relationship Id="rId57" Type="http://schemas.openxmlformats.org/officeDocument/2006/relationships/image" Target="../media/image97.emf"/><Relationship Id="rId10" Type="http://schemas.openxmlformats.org/officeDocument/2006/relationships/customXml" Target="../ink/ink73.xml"/><Relationship Id="rId31" Type="http://schemas.openxmlformats.org/officeDocument/2006/relationships/image" Target="../media/image84.emf"/><Relationship Id="rId44" Type="http://schemas.openxmlformats.org/officeDocument/2006/relationships/customXml" Target="../ink/ink90.xml"/><Relationship Id="rId52" Type="http://schemas.openxmlformats.org/officeDocument/2006/relationships/customXml" Target="../ink/ink94.xml"/><Relationship Id="rId60" Type="http://schemas.openxmlformats.org/officeDocument/2006/relationships/customXml" Target="../ink/ink98.xml"/><Relationship Id="rId65" Type="http://schemas.openxmlformats.org/officeDocument/2006/relationships/image" Target="../media/image101.emf"/><Relationship Id="rId73" Type="http://schemas.openxmlformats.org/officeDocument/2006/relationships/image" Target="../media/image105.emf"/><Relationship Id="rId4" Type="http://schemas.openxmlformats.org/officeDocument/2006/relationships/customXml" Target="../ink/ink70.xml"/><Relationship Id="rId9" Type="http://schemas.openxmlformats.org/officeDocument/2006/relationships/image" Target="../media/image73.emf"/><Relationship Id="rId13" Type="http://schemas.openxmlformats.org/officeDocument/2006/relationships/image" Target="../media/image75.emf"/><Relationship Id="rId18" Type="http://schemas.openxmlformats.org/officeDocument/2006/relationships/customXml" Target="../ink/ink77.xml"/><Relationship Id="rId39" Type="http://schemas.openxmlformats.org/officeDocument/2006/relationships/image" Target="../media/image88.emf"/><Relationship Id="rId34" Type="http://schemas.openxmlformats.org/officeDocument/2006/relationships/customXml" Target="../ink/ink85.xml"/><Relationship Id="rId50" Type="http://schemas.openxmlformats.org/officeDocument/2006/relationships/customXml" Target="../ink/ink93.xml"/><Relationship Id="rId55" Type="http://schemas.openxmlformats.org/officeDocument/2006/relationships/image" Target="../media/image96.emf"/><Relationship Id="rId7" Type="http://schemas.openxmlformats.org/officeDocument/2006/relationships/image" Target="../media/image72.emf"/><Relationship Id="rId71" Type="http://schemas.openxmlformats.org/officeDocument/2006/relationships/image" Target="../media/image10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rtl="1"/>
            <a:r>
              <a:rPr lang="fa-IR" dirty="0" smtClean="0">
                <a:cs typeface="EntezareZohoor D" panose="00000700000000000000" pitchFamily="2" charset="-78"/>
              </a:rPr>
              <a:t>2. انواع داده‌ها در متلب</a:t>
            </a:r>
            <a:endParaRPr lang="en-US" dirty="0">
              <a:cs typeface="EntezareZohoor D" panose="00000700000000000000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80364"/>
            <a:ext cx="9144000" cy="508000"/>
          </a:xfrm>
        </p:spPr>
        <p:txBody>
          <a:bodyPr/>
          <a:lstStyle/>
          <a:p>
            <a:pPr rtl="1"/>
            <a:r>
              <a:rPr lang="fa-IR" spc="50" dirty="0" smtClean="0">
                <a:cs typeface="EntezareZohoor 1 **" panose="00000700000000000000" pitchFamily="2" charset="-78"/>
              </a:rPr>
              <a:t>محمد صادق  اسحاقی</a:t>
            </a:r>
          </a:p>
        </p:txBody>
      </p:sp>
    </p:spTree>
    <p:extLst>
      <p:ext uri="{BB962C8B-B14F-4D97-AF65-F5344CB8AC3E}">
        <p14:creationId xmlns:p14="http://schemas.microsoft.com/office/powerpoint/2010/main" val="2665857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2" name="Ink 101"/>
              <p14:cNvContentPartPr/>
              <p14:nvPr/>
            </p14:nvContentPartPr>
            <p14:xfrm>
              <a:off x="1863574" y="406002"/>
              <a:ext cx="9334440" cy="453168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9174" y="394842"/>
                <a:ext cx="9365040" cy="45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8" name="Ink 127"/>
              <p14:cNvContentPartPr/>
              <p14:nvPr/>
            </p14:nvContentPartPr>
            <p14:xfrm>
              <a:off x="4989094" y="4034802"/>
              <a:ext cx="1269000" cy="198720"/>
            </p14:xfrm>
          </p:contentPart>
        </mc:Choice>
        <mc:Fallback>
          <p:pic>
            <p:nvPicPr>
              <p:cNvPr id="128" name="Ink 1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65694" y="4011402"/>
                <a:ext cx="1300320" cy="24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5723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2693014" y="1664202"/>
              <a:ext cx="454320" cy="161424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75014" y="1650522"/>
                <a:ext cx="486000" cy="163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7" name="Ink 26"/>
              <p14:cNvContentPartPr/>
              <p14:nvPr/>
            </p14:nvContentPartPr>
            <p14:xfrm>
              <a:off x="3410854" y="3072882"/>
              <a:ext cx="793080" cy="50508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94294" y="3059562"/>
                <a:ext cx="828000" cy="5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4" name="Ink 33"/>
              <p14:cNvContentPartPr/>
              <p14:nvPr/>
            </p14:nvContentPartPr>
            <p14:xfrm>
              <a:off x="3389254" y="1259922"/>
              <a:ext cx="1541160" cy="468360"/>
            </p14:xfrm>
          </p:contentPart>
        </mc:Choice>
        <mc:Fallback>
          <p:pic>
            <p:nvPicPr>
              <p:cNvPr id="34" name="Ink 3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71254" y="1248762"/>
                <a:ext cx="1575360" cy="48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6" name="Ink 35"/>
              <p14:cNvContentPartPr/>
              <p14:nvPr/>
            </p14:nvContentPartPr>
            <p14:xfrm>
              <a:off x="5321014" y="537042"/>
              <a:ext cx="119160" cy="295056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04094" y="526602"/>
                <a:ext cx="151200" cy="29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1" name="Ink 40"/>
              <p14:cNvContentPartPr/>
              <p14:nvPr/>
            </p14:nvContentPartPr>
            <p14:xfrm>
              <a:off x="6542494" y="818562"/>
              <a:ext cx="714960" cy="349560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39974" y="812082"/>
                <a:ext cx="730440" cy="37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9" name="Ink 98"/>
              <p14:cNvContentPartPr/>
              <p14:nvPr/>
            </p14:nvContentPartPr>
            <p14:xfrm>
              <a:off x="1533454" y="1941042"/>
              <a:ext cx="668160" cy="86652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30214" y="1924842"/>
                <a:ext cx="684360" cy="90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6" name="Ink 105"/>
              <p14:cNvContentPartPr/>
              <p14:nvPr/>
            </p14:nvContentPartPr>
            <p14:xfrm>
              <a:off x="6811054" y="786882"/>
              <a:ext cx="496440" cy="92520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00254" y="784002"/>
                <a:ext cx="51012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7" name="Ink 106"/>
              <p14:cNvContentPartPr/>
              <p14:nvPr/>
            </p14:nvContentPartPr>
            <p14:xfrm>
              <a:off x="5717374" y="224202"/>
              <a:ext cx="2963160" cy="60408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713774" y="212322"/>
                <a:ext cx="2984040" cy="61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9" name="Ink 108"/>
              <p14:cNvContentPartPr/>
              <p14:nvPr/>
            </p14:nvContentPartPr>
            <p14:xfrm>
              <a:off x="5710894" y="2964162"/>
              <a:ext cx="3172680" cy="1154160"/>
            </p14:xfrm>
          </p:contentPart>
        </mc:Choice>
        <mc:Fallback>
          <p:pic>
            <p:nvPicPr>
              <p:cNvPr id="109" name="Ink 10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696494" y="2951202"/>
                <a:ext cx="3202560" cy="11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3" name="Ink 142"/>
              <p14:cNvContentPartPr/>
              <p14:nvPr/>
            </p14:nvContentPartPr>
            <p14:xfrm>
              <a:off x="5535214" y="1381962"/>
              <a:ext cx="3235320" cy="965880"/>
            </p14:xfrm>
          </p:contentPart>
        </mc:Choice>
        <mc:Fallback>
          <p:pic>
            <p:nvPicPr>
              <p:cNvPr id="143" name="Ink 14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516854" y="1367202"/>
                <a:ext cx="3270240" cy="99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8723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502134" y="485922"/>
              <a:ext cx="1411920" cy="29617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83774" y="473682"/>
                <a:ext cx="1442520" cy="29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7" name="Ink 56"/>
              <p14:cNvContentPartPr/>
              <p14:nvPr/>
            </p14:nvContentPartPr>
            <p14:xfrm>
              <a:off x="9682054" y="294042"/>
              <a:ext cx="272160" cy="396360"/>
            </p14:xfrm>
          </p:contentPart>
        </mc:Choice>
        <mc:Fallback>
          <p:pic>
            <p:nvPicPr>
              <p:cNvPr id="57" name="Ink 5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66934" y="280002"/>
                <a:ext cx="299160" cy="42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2" name="Ink 71"/>
              <p14:cNvContentPartPr/>
              <p14:nvPr/>
            </p14:nvContentPartPr>
            <p14:xfrm>
              <a:off x="5272054" y="450282"/>
              <a:ext cx="3357720" cy="1697760"/>
            </p14:xfrm>
          </p:contentPart>
        </mc:Choice>
        <mc:Fallback>
          <p:pic>
            <p:nvPicPr>
              <p:cNvPr id="72" name="Ink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46134" y="436602"/>
                <a:ext cx="3393360" cy="173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3" name="Ink 92"/>
              <p14:cNvContentPartPr/>
              <p14:nvPr/>
            </p14:nvContentPartPr>
            <p14:xfrm>
              <a:off x="4590214" y="436602"/>
              <a:ext cx="2939760" cy="40032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83014" y="424362"/>
                <a:ext cx="2959560" cy="42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8" name="Ink 97"/>
              <p14:cNvContentPartPr/>
              <p14:nvPr/>
            </p14:nvContentPartPr>
            <p14:xfrm>
              <a:off x="4587694" y="493842"/>
              <a:ext cx="156600" cy="325800"/>
            </p14:xfrm>
          </p:contentPart>
        </mc:Choice>
        <mc:Fallback>
          <p:pic>
            <p:nvPicPr>
              <p:cNvPr id="98" name="Ink 9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72574" y="479082"/>
                <a:ext cx="186840" cy="35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9" name="Ink 98"/>
              <p14:cNvContentPartPr/>
              <p14:nvPr/>
            </p14:nvContentPartPr>
            <p14:xfrm>
              <a:off x="4887574" y="501402"/>
              <a:ext cx="12960" cy="300600"/>
            </p14:xfrm>
          </p:contentPart>
        </mc:Choice>
        <mc:Fallback>
          <p:pic>
            <p:nvPicPr>
              <p:cNvPr id="99" name="Ink 9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873174" y="488082"/>
                <a:ext cx="3996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00" name="Ink 99"/>
              <p14:cNvContentPartPr/>
              <p14:nvPr/>
            </p14:nvContentPartPr>
            <p14:xfrm>
              <a:off x="5290054" y="486642"/>
              <a:ext cx="14040" cy="331200"/>
            </p14:xfrm>
          </p:contentPart>
        </mc:Choice>
        <mc:Fallback>
          <p:pic>
            <p:nvPicPr>
              <p:cNvPr id="100" name="Ink 9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275294" y="475482"/>
                <a:ext cx="4212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1" name="Ink 100"/>
              <p14:cNvContentPartPr/>
              <p14:nvPr/>
            </p14:nvContentPartPr>
            <p14:xfrm>
              <a:off x="8932534" y="632802"/>
              <a:ext cx="433080" cy="2556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919214" y="616602"/>
                <a:ext cx="4608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2" name="Ink 101"/>
              <p14:cNvContentPartPr/>
              <p14:nvPr/>
            </p14:nvContentPartPr>
            <p14:xfrm>
              <a:off x="9287854" y="555042"/>
              <a:ext cx="146880" cy="22392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276334" y="539562"/>
                <a:ext cx="17676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07" name="Ink 106"/>
              <p14:cNvContentPartPr/>
              <p14:nvPr/>
            </p14:nvContentPartPr>
            <p14:xfrm>
              <a:off x="6483454" y="1770762"/>
              <a:ext cx="453240" cy="40212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462934" y="1757442"/>
                <a:ext cx="491040" cy="42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7" name="Ink 126"/>
              <p14:cNvContentPartPr/>
              <p14:nvPr/>
            </p14:nvContentPartPr>
            <p14:xfrm>
              <a:off x="6500014" y="2326962"/>
              <a:ext cx="509760" cy="473760"/>
            </p14:xfrm>
          </p:contentPart>
        </mc:Choice>
        <mc:Fallback>
          <p:pic>
            <p:nvPicPr>
              <p:cNvPr id="127" name="Ink 12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483094" y="2313642"/>
                <a:ext cx="542160" cy="4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4" name="Ink 133"/>
              <p14:cNvContentPartPr/>
              <p14:nvPr/>
            </p14:nvContentPartPr>
            <p14:xfrm>
              <a:off x="5632774" y="2119242"/>
              <a:ext cx="330480" cy="5040"/>
            </p14:xfrm>
          </p:contentPart>
        </mc:Choice>
        <mc:Fallback>
          <p:pic>
            <p:nvPicPr>
              <p:cNvPr id="134" name="Ink 13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614054" y="2100522"/>
                <a:ext cx="35640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35" name="Ink 134"/>
              <p14:cNvContentPartPr/>
              <p14:nvPr/>
            </p14:nvContentPartPr>
            <p14:xfrm>
              <a:off x="5902774" y="2065242"/>
              <a:ext cx="97200" cy="124920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889094" y="2053722"/>
                <a:ext cx="130680" cy="1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40" name="Ink 139"/>
              <p14:cNvContentPartPr/>
              <p14:nvPr/>
            </p14:nvContentPartPr>
            <p14:xfrm>
              <a:off x="1349134" y="3695682"/>
              <a:ext cx="2326680" cy="7272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338334" y="3685242"/>
                <a:ext cx="234288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49" name="Ink 148"/>
              <p14:cNvContentPartPr/>
              <p14:nvPr/>
            </p14:nvContentPartPr>
            <p14:xfrm>
              <a:off x="1858174" y="3979002"/>
              <a:ext cx="930240" cy="1972440"/>
            </p14:xfrm>
          </p:contentPart>
        </mc:Choice>
        <mc:Fallback>
          <p:pic>
            <p:nvPicPr>
              <p:cNvPr id="149" name="Ink 14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849534" y="3960642"/>
                <a:ext cx="943920" cy="19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78" name="Ink 177"/>
              <p14:cNvContentPartPr/>
              <p14:nvPr/>
            </p14:nvContentPartPr>
            <p14:xfrm>
              <a:off x="4779574" y="3710802"/>
              <a:ext cx="2925000" cy="357840"/>
            </p14:xfrm>
          </p:contentPart>
        </mc:Choice>
        <mc:Fallback>
          <p:pic>
            <p:nvPicPr>
              <p:cNvPr id="178" name="Ink 17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768054" y="3699282"/>
                <a:ext cx="294840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01" name="Ink 200"/>
              <p14:cNvContentPartPr/>
              <p14:nvPr/>
            </p14:nvContentPartPr>
            <p14:xfrm>
              <a:off x="6428734" y="3925362"/>
              <a:ext cx="15840" cy="0"/>
            </p14:xfrm>
          </p:contentPart>
        </mc:Choice>
        <mc:Fallback>
          <p:pic>
            <p:nvPicPr>
              <p:cNvPr id="201" name="Ink 20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0" y="0"/>
                <a:ext cx="158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13" name="Ink 212"/>
              <p14:cNvContentPartPr/>
              <p14:nvPr/>
            </p14:nvContentPartPr>
            <p14:xfrm>
              <a:off x="3985054" y="3324882"/>
              <a:ext cx="968400" cy="389160"/>
            </p14:xfrm>
          </p:contentPart>
        </mc:Choice>
        <mc:Fallback>
          <p:pic>
            <p:nvPicPr>
              <p:cNvPr id="213" name="Ink 21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976414" y="3310842"/>
                <a:ext cx="98928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19" name="Ink 218"/>
              <p14:cNvContentPartPr/>
              <p14:nvPr/>
            </p14:nvContentPartPr>
            <p14:xfrm>
              <a:off x="9773494" y="3512802"/>
              <a:ext cx="262800" cy="437400"/>
            </p14:xfrm>
          </p:contentPart>
        </mc:Choice>
        <mc:Fallback>
          <p:pic>
            <p:nvPicPr>
              <p:cNvPr id="219" name="Ink 21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760174" y="3500922"/>
                <a:ext cx="284400" cy="46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221" name="Ink 220"/>
              <p14:cNvContentPartPr/>
              <p14:nvPr/>
            </p14:nvContentPartPr>
            <p14:xfrm>
              <a:off x="6364294" y="2573202"/>
              <a:ext cx="142920" cy="185040"/>
            </p14:xfrm>
          </p:contentPart>
        </mc:Choice>
        <mc:Fallback>
          <p:pic>
            <p:nvPicPr>
              <p:cNvPr id="221" name="Ink 22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347374" y="2551242"/>
                <a:ext cx="164160" cy="2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222" name="Ink 221"/>
              <p14:cNvContentPartPr/>
              <p14:nvPr/>
            </p14:nvContentPartPr>
            <p14:xfrm>
              <a:off x="6631054" y="2946162"/>
              <a:ext cx="757800" cy="1089720"/>
            </p14:xfrm>
          </p:contentPart>
        </mc:Choice>
        <mc:Fallback>
          <p:pic>
            <p:nvPicPr>
              <p:cNvPr id="222" name="Ink 22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604774" y="2933562"/>
                <a:ext cx="791640" cy="11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228" name="Ink 227"/>
              <p14:cNvContentPartPr/>
              <p14:nvPr/>
            </p14:nvContentPartPr>
            <p14:xfrm>
              <a:off x="5153254" y="2606682"/>
              <a:ext cx="2177280" cy="3665160"/>
            </p14:xfrm>
          </p:contentPart>
        </mc:Choice>
        <mc:Fallback>
          <p:pic>
            <p:nvPicPr>
              <p:cNvPr id="228" name="Ink 22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140294" y="2588682"/>
                <a:ext cx="2193480" cy="36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240" name="Ink 239"/>
              <p14:cNvContentPartPr/>
              <p14:nvPr/>
            </p14:nvContentPartPr>
            <p14:xfrm>
              <a:off x="8023894" y="3728082"/>
              <a:ext cx="1496880" cy="302040"/>
            </p14:xfrm>
          </p:contentPart>
        </mc:Choice>
        <mc:Fallback>
          <p:pic>
            <p:nvPicPr>
              <p:cNvPr id="240" name="Ink 23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012734" y="3716562"/>
                <a:ext cx="1522440" cy="31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807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283974" y="2230122"/>
              <a:ext cx="830520" cy="2667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0660" y="2218962"/>
                <a:ext cx="849592" cy="2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1" name="Ink 40"/>
              <p14:cNvContentPartPr/>
              <p14:nvPr/>
            </p14:nvContentPartPr>
            <p14:xfrm>
              <a:off x="1337254" y="1282602"/>
              <a:ext cx="879120" cy="97200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27174" y="1274322"/>
                <a:ext cx="892800" cy="11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4" name="Ink 43"/>
              <p14:cNvContentPartPr/>
              <p14:nvPr/>
            </p14:nvContentPartPr>
            <p14:xfrm>
              <a:off x="1594654" y="1459362"/>
              <a:ext cx="143280" cy="57240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77014" y="1443162"/>
                <a:ext cx="172440" cy="60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5" name="Ink 54"/>
              <p14:cNvContentPartPr/>
              <p14:nvPr/>
            </p14:nvContentPartPr>
            <p14:xfrm>
              <a:off x="1092814" y="2679762"/>
              <a:ext cx="1190160" cy="11664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83454" y="2669682"/>
                <a:ext cx="120600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58" name="Ink 57"/>
              <p14:cNvContentPartPr/>
              <p14:nvPr/>
            </p14:nvContentPartPr>
            <p14:xfrm>
              <a:off x="1116214" y="3047322"/>
              <a:ext cx="483120" cy="498240"/>
            </p14:xfrm>
          </p:contentPart>
        </mc:Choice>
        <mc:Fallback>
          <p:pic>
            <p:nvPicPr>
              <p:cNvPr id="58" name="Ink 5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02174" y="3030762"/>
                <a:ext cx="514080" cy="51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9" name="Ink 58"/>
              <p14:cNvContentPartPr/>
              <p14:nvPr/>
            </p14:nvContentPartPr>
            <p14:xfrm>
              <a:off x="3543694" y="755562"/>
              <a:ext cx="1358280" cy="293400"/>
            </p14:xfrm>
          </p:contentPart>
        </mc:Choice>
        <mc:Fallback>
          <p:pic>
            <p:nvPicPr>
              <p:cNvPr id="59" name="Ink 5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25339" y="748002"/>
                <a:ext cx="1391031" cy="30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0" name="Ink 59"/>
              <p14:cNvContentPartPr/>
              <p14:nvPr/>
            </p14:nvContentPartPr>
            <p14:xfrm>
              <a:off x="1477654" y="704082"/>
              <a:ext cx="696600" cy="48276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460023" y="688242"/>
                <a:ext cx="721427" cy="51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9" name="Ink 68"/>
              <p14:cNvContentPartPr/>
              <p14:nvPr/>
            </p14:nvContentPartPr>
            <p14:xfrm>
              <a:off x="2602654" y="2926362"/>
              <a:ext cx="290880" cy="18432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88254" y="2910162"/>
                <a:ext cx="32328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0" name="Ink 69"/>
              <p14:cNvContentPartPr/>
              <p14:nvPr/>
            </p14:nvContentPartPr>
            <p14:xfrm>
              <a:off x="3006574" y="1435962"/>
              <a:ext cx="2071800" cy="687600"/>
            </p14:xfrm>
          </p:contentPart>
        </mc:Choice>
        <mc:Fallback>
          <p:pic>
            <p:nvPicPr>
              <p:cNvPr id="70" name="Ink 6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990377" y="1424802"/>
                <a:ext cx="2096636" cy="71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1" name="Ink 80"/>
              <p14:cNvContentPartPr/>
              <p14:nvPr/>
            </p14:nvContentPartPr>
            <p14:xfrm>
              <a:off x="1788694" y="3332802"/>
              <a:ext cx="864000" cy="23472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772134" y="3316602"/>
                <a:ext cx="89712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2" name="Ink 81"/>
              <p14:cNvContentPartPr/>
              <p14:nvPr/>
            </p14:nvContentPartPr>
            <p14:xfrm>
              <a:off x="964654" y="3961002"/>
              <a:ext cx="2599920" cy="450360"/>
            </p14:xfrm>
          </p:contentPart>
        </mc:Choice>
        <mc:Fallback>
          <p:pic>
            <p:nvPicPr>
              <p:cNvPr id="82" name="Ink 8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50614" y="3944802"/>
                <a:ext cx="2632320" cy="47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502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08334" y="352002"/>
              <a:ext cx="776880" cy="3070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2494" y="336162"/>
                <a:ext cx="795960" cy="32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708694" y="736122"/>
              <a:ext cx="1096560" cy="3708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5734" y="722802"/>
                <a:ext cx="112392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272374" y="1218882"/>
              <a:ext cx="964080" cy="22788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6974" y="1207002"/>
                <a:ext cx="97560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4" name="Ink 23"/>
              <p14:cNvContentPartPr/>
              <p14:nvPr/>
            </p14:nvContentPartPr>
            <p14:xfrm>
              <a:off x="1294414" y="1157322"/>
              <a:ext cx="102240" cy="40068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76054" y="1140762"/>
                <a:ext cx="123840" cy="43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6" name="Ink 25"/>
              <p14:cNvContentPartPr/>
              <p14:nvPr/>
            </p14:nvContentPartPr>
            <p14:xfrm>
              <a:off x="1520494" y="1155882"/>
              <a:ext cx="132480" cy="399600"/>
            </p14:xfrm>
          </p:contentPart>
        </mc:Choice>
        <mc:Fallback>
          <p:pic>
            <p:nvPicPr>
              <p:cNvPr id="26" name="Ink 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05374" y="1140762"/>
                <a:ext cx="165960" cy="42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9" name="Ink 28"/>
              <p14:cNvContentPartPr/>
              <p14:nvPr/>
            </p14:nvContentPartPr>
            <p14:xfrm>
              <a:off x="4593454" y="959682"/>
              <a:ext cx="1394640" cy="36900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89854" y="946362"/>
                <a:ext cx="1415880" cy="39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6" name="Ink 45"/>
              <p14:cNvContentPartPr/>
              <p14:nvPr/>
            </p14:nvContentPartPr>
            <p14:xfrm>
              <a:off x="8176174" y="854202"/>
              <a:ext cx="2531160" cy="386532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172934" y="835842"/>
                <a:ext cx="2552760" cy="390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0" name="Ink 59"/>
              <p14:cNvContentPartPr/>
              <p14:nvPr/>
            </p14:nvContentPartPr>
            <p14:xfrm>
              <a:off x="10038814" y="1026642"/>
              <a:ext cx="0" cy="20520"/>
            </p14:xfrm>
          </p:contentPart>
        </mc:Choice>
        <mc:Fallback>
          <p:pic>
            <p:nvPicPr>
              <p:cNvPr id="60" name="Ink 5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0" y="0"/>
                <a:ext cx="0" cy="20520"/>
              </a:xfrm>
              <a:prstGeom prst="rect">
                <a:avLst/>
              </a:prstGeom>
            </p:spPr>
          </p:pic>
        </mc:Fallback>
      </mc:AlternateContent>
      <p:pic>
        <p:nvPicPr>
          <p:cNvPr id="65" name="Picture 64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36329" y="1831781"/>
            <a:ext cx="3337849" cy="25148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9" name="Ink 78"/>
              <p14:cNvContentPartPr/>
              <p14:nvPr/>
            </p14:nvContentPartPr>
            <p14:xfrm>
              <a:off x="4457374" y="1789482"/>
              <a:ext cx="1495440" cy="3479040"/>
            </p14:xfrm>
          </p:contentPart>
        </mc:Choice>
        <mc:Fallback>
          <p:pic>
            <p:nvPicPr>
              <p:cNvPr id="79" name="Ink 78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439014" y="1777602"/>
                <a:ext cx="1530360" cy="350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988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618" y="365125"/>
            <a:ext cx="10587182" cy="623166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MATLAB data types</a:t>
            </a: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794327" y="988291"/>
            <a:ext cx="10575637" cy="92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019" y="1368085"/>
            <a:ext cx="8637224" cy="4318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39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650214" y="840522"/>
              <a:ext cx="3029400" cy="6073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32934" y="822162"/>
                <a:ext cx="3065040" cy="64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Ink 29"/>
              <p14:cNvContentPartPr/>
              <p14:nvPr/>
            </p14:nvContentPartPr>
            <p14:xfrm>
              <a:off x="1948174" y="1563042"/>
              <a:ext cx="2468880" cy="7696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32334" y="1544682"/>
                <a:ext cx="2503080" cy="79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5" name="Ink 34"/>
              <p14:cNvContentPartPr/>
              <p14:nvPr/>
            </p14:nvContentPartPr>
            <p14:xfrm>
              <a:off x="1519774" y="1581402"/>
              <a:ext cx="282960" cy="97128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03574" y="1572042"/>
                <a:ext cx="316080" cy="9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7" name="Ink 36"/>
              <p14:cNvContentPartPr/>
              <p14:nvPr/>
            </p14:nvContentPartPr>
            <p14:xfrm>
              <a:off x="4736014" y="1533882"/>
              <a:ext cx="146520" cy="10112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25934" y="1523802"/>
                <a:ext cx="173880" cy="10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8" name="Ink 47"/>
              <p14:cNvContentPartPr/>
              <p14:nvPr/>
            </p14:nvContentPartPr>
            <p14:xfrm>
              <a:off x="5673814" y="2408682"/>
              <a:ext cx="171720" cy="60480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57254" y="2392842"/>
                <a:ext cx="201960" cy="63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1" name="Ink 50"/>
              <p14:cNvContentPartPr/>
              <p14:nvPr/>
            </p14:nvContentPartPr>
            <p14:xfrm>
              <a:off x="952414" y="2884242"/>
              <a:ext cx="794160" cy="1443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49534" y="2868402"/>
                <a:ext cx="81144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3" name="Ink 52"/>
              <p14:cNvContentPartPr/>
              <p14:nvPr/>
            </p14:nvContentPartPr>
            <p14:xfrm>
              <a:off x="2282974" y="2827002"/>
              <a:ext cx="3533760" cy="142452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64614" y="2813322"/>
                <a:ext cx="3555000" cy="145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7" name="Ink 76"/>
              <p14:cNvContentPartPr/>
              <p14:nvPr/>
            </p14:nvContentPartPr>
            <p14:xfrm>
              <a:off x="2416174" y="4923642"/>
              <a:ext cx="1207080" cy="8517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397814" y="4906002"/>
                <a:ext cx="1229400" cy="87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9" name="Ink 88"/>
              <p14:cNvContentPartPr/>
              <p14:nvPr/>
            </p14:nvContentPartPr>
            <p14:xfrm>
              <a:off x="2727934" y="4774602"/>
              <a:ext cx="593640" cy="72360"/>
            </p14:xfrm>
          </p:contentPart>
        </mc:Choice>
        <mc:Fallback xmlns="">
          <p:pic>
            <p:nvPicPr>
              <p:cNvPr id="89" name="Ink 8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720374" y="4766682"/>
                <a:ext cx="60444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0" name="Ink 89"/>
              <p14:cNvContentPartPr/>
              <p14:nvPr/>
            </p14:nvContentPartPr>
            <p14:xfrm>
              <a:off x="2915134" y="4588842"/>
              <a:ext cx="250200" cy="11736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04694" y="4576962"/>
                <a:ext cx="26352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4" name="Ink 93"/>
              <p14:cNvContentPartPr/>
              <p14:nvPr/>
            </p14:nvContentPartPr>
            <p14:xfrm>
              <a:off x="2767534" y="5961162"/>
              <a:ext cx="563760" cy="9144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758174" y="5951802"/>
                <a:ext cx="57708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96" name="Ink 95"/>
              <p14:cNvContentPartPr/>
              <p14:nvPr/>
            </p14:nvContentPartPr>
            <p14:xfrm>
              <a:off x="2777974" y="6147642"/>
              <a:ext cx="372600" cy="2811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74010" y="6142242"/>
                <a:ext cx="379807" cy="28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378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1" name="Ink 50"/>
              <p14:cNvContentPartPr/>
              <p14:nvPr/>
            </p14:nvContentPartPr>
            <p14:xfrm>
              <a:off x="2843854" y="2411922"/>
              <a:ext cx="839160" cy="33264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29814" y="2397146"/>
                <a:ext cx="870120" cy="3535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1" name="Ink 60"/>
              <p14:cNvContentPartPr/>
              <p14:nvPr/>
            </p14:nvContentPartPr>
            <p14:xfrm>
              <a:off x="1235374" y="923322"/>
              <a:ext cx="9293760" cy="495540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9894" y="912522"/>
                <a:ext cx="9315000" cy="497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1356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3" name="Ink 72"/>
              <p14:cNvContentPartPr/>
              <p14:nvPr/>
            </p14:nvContentPartPr>
            <p14:xfrm>
              <a:off x="4067854" y="1643322"/>
              <a:ext cx="12240" cy="0"/>
            </p14:xfrm>
          </p:contentPart>
        </mc:Choice>
        <mc:Fallback>
          <p:pic>
            <p:nvPicPr>
              <p:cNvPr id="73" name="Ink 7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2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6" name="Ink 75"/>
              <p14:cNvContentPartPr/>
              <p14:nvPr/>
            </p14:nvContentPartPr>
            <p14:xfrm>
              <a:off x="3866974" y="1708122"/>
              <a:ext cx="0" cy="12240"/>
            </p14:xfrm>
          </p:contentPart>
        </mc:Choice>
        <mc:Fallback>
          <p:pic>
            <p:nvPicPr>
              <p:cNvPr id="76" name="Ink 7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7" name="Ink 86"/>
              <p14:cNvContentPartPr/>
              <p14:nvPr/>
            </p14:nvContentPartPr>
            <p14:xfrm>
              <a:off x="380374" y="2164242"/>
              <a:ext cx="4080600" cy="59364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9494" y="2152362"/>
                <a:ext cx="4125600" cy="62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2" name="Ink 101"/>
              <p14:cNvContentPartPr/>
              <p14:nvPr/>
            </p14:nvContentPartPr>
            <p14:xfrm>
              <a:off x="3419134" y="2699922"/>
              <a:ext cx="163080" cy="4104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13734" y="2694522"/>
                <a:ext cx="17352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4" name="Ink 103"/>
              <p14:cNvContentPartPr/>
              <p14:nvPr/>
            </p14:nvContentPartPr>
            <p14:xfrm>
              <a:off x="2239414" y="2653482"/>
              <a:ext cx="707400" cy="8316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230054" y="2643042"/>
                <a:ext cx="73152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7" name="Ink 106"/>
              <p14:cNvContentPartPr/>
              <p14:nvPr/>
            </p14:nvContentPartPr>
            <p14:xfrm>
              <a:off x="3546574" y="2707842"/>
              <a:ext cx="426240" cy="3240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35774" y="2695242"/>
                <a:ext cx="44748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04" name="Ink 203"/>
              <p14:cNvContentPartPr/>
              <p14:nvPr/>
            </p14:nvContentPartPr>
            <p14:xfrm>
              <a:off x="2053294" y="561522"/>
              <a:ext cx="9474480" cy="5426280"/>
            </p14:xfrm>
          </p:contentPart>
        </mc:Choice>
        <mc:Fallback>
          <p:pic>
            <p:nvPicPr>
              <p:cNvPr id="204" name="Ink 20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41414" y="541722"/>
                <a:ext cx="9504720" cy="546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3559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618894" y="691122"/>
              <a:ext cx="3188520" cy="6249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96574" y="668802"/>
                <a:ext cx="3237120" cy="66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Ink 18"/>
              <p14:cNvContentPartPr/>
              <p14:nvPr/>
            </p14:nvContentPartPr>
            <p14:xfrm>
              <a:off x="7555174" y="1397442"/>
              <a:ext cx="1389240" cy="2376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37534" y="1379082"/>
                <a:ext cx="142992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0" name="Ink 19"/>
              <p14:cNvContentPartPr/>
              <p14:nvPr/>
            </p14:nvContentPartPr>
            <p14:xfrm>
              <a:off x="1237174" y="3012762"/>
              <a:ext cx="29160" cy="29628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19894" y="3000522"/>
                <a:ext cx="64800" cy="32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1" name="Ink 20"/>
              <p14:cNvContentPartPr/>
              <p14:nvPr/>
            </p14:nvContentPartPr>
            <p14:xfrm>
              <a:off x="1224214" y="3009522"/>
              <a:ext cx="178560" cy="27648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06934" y="2995482"/>
                <a:ext cx="20736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2" name="Ink 21"/>
              <p14:cNvContentPartPr/>
              <p14:nvPr/>
            </p14:nvContentPartPr>
            <p14:xfrm>
              <a:off x="1444534" y="3146682"/>
              <a:ext cx="88920" cy="27216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426174" y="3128322"/>
                <a:ext cx="125280" cy="30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3" name="Ink 22"/>
              <p14:cNvContentPartPr/>
              <p14:nvPr/>
            </p14:nvContentPartPr>
            <p14:xfrm>
              <a:off x="1535974" y="3118602"/>
              <a:ext cx="599040" cy="17244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31294" y="3101682"/>
                <a:ext cx="62064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4" name="Ink 23"/>
              <p14:cNvContentPartPr/>
              <p14:nvPr/>
            </p14:nvContentPartPr>
            <p14:xfrm>
              <a:off x="2154454" y="3103842"/>
              <a:ext cx="294120" cy="216360"/>
            </p14:xfrm>
          </p:contentPart>
        </mc:Choice>
        <mc:Fallback>
          <p:pic>
            <p:nvPicPr>
              <p:cNvPr id="24" name="Ink 2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148334" y="3086562"/>
                <a:ext cx="316440" cy="24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5" name="Ink 24"/>
              <p14:cNvContentPartPr/>
              <p14:nvPr/>
            </p14:nvContentPartPr>
            <p14:xfrm>
              <a:off x="2843854" y="2424882"/>
              <a:ext cx="542880" cy="135288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25494" y="2416602"/>
                <a:ext cx="569520" cy="137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6" name="Ink 25"/>
              <p14:cNvContentPartPr/>
              <p14:nvPr/>
            </p14:nvContentPartPr>
            <p14:xfrm>
              <a:off x="3264334" y="3756162"/>
              <a:ext cx="156960" cy="218520"/>
            </p14:xfrm>
          </p:contentPart>
        </mc:Choice>
        <mc:Fallback>
          <p:pic>
            <p:nvPicPr>
              <p:cNvPr id="26" name="Ink 2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52814" y="3744642"/>
                <a:ext cx="18360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7" name="Ink 26"/>
              <p14:cNvContentPartPr/>
              <p14:nvPr/>
            </p14:nvContentPartPr>
            <p14:xfrm>
              <a:off x="3733054" y="2189082"/>
              <a:ext cx="33480" cy="331560"/>
            </p14:xfrm>
          </p:contentPart>
        </mc:Choice>
        <mc:Fallback>
          <p:pic>
            <p:nvPicPr>
              <p:cNvPr id="27" name="Ink 2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715054" y="2171082"/>
                <a:ext cx="67320" cy="3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8" name="Ink 27"/>
              <p14:cNvContentPartPr/>
              <p14:nvPr/>
            </p14:nvContentPartPr>
            <p14:xfrm>
              <a:off x="3720814" y="2160642"/>
              <a:ext cx="238680" cy="34344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715054" y="2148042"/>
                <a:ext cx="26028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9" name="Ink 28"/>
              <p14:cNvContentPartPr/>
              <p14:nvPr/>
            </p14:nvContentPartPr>
            <p14:xfrm>
              <a:off x="3946894" y="2240922"/>
              <a:ext cx="230040" cy="303120"/>
            </p14:xfrm>
          </p:contentPart>
        </mc:Choice>
        <mc:Fallback>
          <p:pic>
            <p:nvPicPr>
              <p:cNvPr id="29" name="Ink 2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36814" y="2224362"/>
                <a:ext cx="24336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0" name="Ink 29"/>
              <p14:cNvContentPartPr/>
              <p14:nvPr/>
            </p14:nvContentPartPr>
            <p14:xfrm>
              <a:off x="4238494" y="2390682"/>
              <a:ext cx="264240" cy="137880"/>
            </p14:xfrm>
          </p:contentPart>
        </mc:Choice>
        <mc:Fallback>
          <p:pic>
            <p:nvPicPr>
              <p:cNvPr id="30" name="Ink 2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221574" y="2373042"/>
                <a:ext cx="28476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31" name="Ink 30"/>
              <p14:cNvContentPartPr/>
              <p14:nvPr/>
            </p14:nvContentPartPr>
            <p14:xfrm>
              <a:off x="4518934" y="2419482"/>
              <a:ext cx="21240" cy="118080"/>
            </p14:xfrm>
          </p:contentPart>
        </mc:Choice>
        <mc:Fallback>
          <p:pic>
            <p:nvPicPr>
              <p:cNvPr id="31" name="Ink 3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507774" y="2406882"/>
                <a:ext cx="4104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32" name="Ink 31"/>
              <p14:cNvContentPartPr/>
              <p14:nvPr/>
            </p14:nvContentPartPr>
            <p14:xfrm>
              <a:off x="4514614" y="2323362"/>
              <a:ext cx="360" cy="5040"/>
            </p14:xfrm>
          </p:contentPart>
        </mc:Choice>
        <mc:Fallback>
          <p:pic>
            <p:nvPicPr>
              <p:cNvPr id="32" name="Ink 3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06334" y="2315082"/>
                <a:ext cx="1692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3" name="Ink 32"/>
              <p14:cNvContentPartPr/>
              <p14:nvPr/>
            </p14:nvContentPartPr>
            <p14:xfrm>
              <a:off x="4615054" y="2446122"/>
              <a:ext cx="74160" cy="7992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600654" y="2437842"/>
                <a:ext cx="1058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4" name="Ink 33"/>
              <p14:cNvContentPartPr/>
              <p14:nvPr/>
            </p14:nvContentPartPr>
            <p14:xfrm>
              <a:off x="4696414" y="2218962"/>
              <a:ext cx="375120" cy="380160"/>
            </p14:xfrm>
          </p:contentPart>
        </mc:Choice>
        <mc:Fallback>
          <p:pic>
            <p:nvPicPr>
              <p:cNvPr id="34" name="Ink 3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690294" y="2201322"/>
                <a:ext cx="388800" cy="40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5" name="Ink 34"/>
              <p14:cNvContentPartPr/>
              <p14:nvPr/>
            </p14:nvContentPartPr>
            <p14:xfrm>
              <a:off x="3774454" y="3687762"/>
              <a:ext cx="45720" cy="355680"/>
            </p14:xfrm>
          </p:contentPart>
        </mc:Choice>
        <mc:Fallback>
          <p:pic>
            <p:nvPicPr>
              <p:cNvPr id="35" name="Ink 3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758614" y="3672282"/>
                <a:ext cx="70200" cy="37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6" name="Ink 35"/>
              <p14:cNvContentPartPr/>
              <p14:nvPr/>
            </p14:nvContentPartPr>
            <p14:xfrm>
              <a:off x="3897214" y="3942282"/>
              <a:ext cx="109080" cy="99360"/>
            </p14:xfrm>
          </p:contentPart>
        </mc:Choice>
        <mc:Fallback>
          <p:pic>
            <p:nvPicPr>
              <p:cNvPr id="36" name="Ink 3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882814" y="3931842"/>
                <a:ext cx="14112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7" name="Ink 36"/>
              <p14:cNvContentPartPr/>
              <p14:nvPr/>
            </p14:nvContentPartPr>
            <p14:xfrm>
              <a:off x="4010974" y="3925722"/>
              <a:ext cx="137520" cy="246240"/>
            </p14:xfrm>
          </p:contentPart>
        </mc:Choice>
        <mc:Fallback>
          <p:pic>
            <p:nvPicPr>
              <p:cNvPr id="37" name="Ink 3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003054" y="3917802"/>
                <a:ext cx="16380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8" name="Ink 37"/>
              <p14:cNvContentPartPr/>
              <p14:nvPr/>
            </p14:nvContentPartPr>
            <p14:xfrm>
              <a:off x="4161454" y="3948402"/>
              <a:ext cx="17280" cy="123120"/>
            </p14:xfrm>
          </p:contentPart>
        </mc:Choice>
        <mc:Fallback>
          <p:pic>
            <p:nvPicPr>
              <p:cNvPr id="38" name="Ink 3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149574" y="3934002"/>
                <a:ext cx="43560" cy="1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9" name="Ink 38"/>
              <p14:cNvContentPartPr/>
              <p14:nvPr/>
            </p14:nvContentPartPr>
            <p14:xfrm>
              <a:off x="4145254" y="3832842"/>
              <a:ext cx="26280" cy="20880"/>
            </p14:xfrm>
          </p:contentPart>
        </mc:Choice>
        <mc:Fallback>
          <p:pic>
            <p:nvPicPr>
              <p:cNvPr id="39" name="Ink 3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139494" y="3823122"/>
                <a:ext cx="3528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40" name="Ink 39"/>
              <p14:cNvContentPartPr/>
              <p14:nvPr/>
            </p14:nvContentPartPr>
            <p14:xfrm>
              <a:off x="4263694" y="3906642"/>
              <a:ext cx="156600" cy="148320"/>
            </p14:xfrm>
          </p:contentPart>
        </mc:Choice>
        <mc:Fallback>
          <p:pic>
            <p:nvPicPr>
              <p:cNvPr id="40" name="Ink 3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248214" y="3895122"/>
                <a:ext cx="18684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1" name="Ink 40"/>
              <p14:cNvContentPartPr/>
              <p14:nvPr/>
            </p14:nvContentPartPr>
            <p14:xfrm>
              <a:off x="5809894" y="2157042"/>
              <a:ext cx="240480" cy="408240"/>
            </p14:xfrm>
          </p:contentPart>
        </mc:Choice>
        <mc:Fallback>
          <p:pic>
            <p:nvPicPr>
              <p:cNvPr id="41" name="Ink 4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791534" y="2140122"/>
                <a:ext cx="27720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2" name="Ink 41"/>
              <p14:cNvContentPartPr/>
              <p14:nvPr/>
            </p14:nvContentPartPr>
            <p14:xfrm>
              <a:off x="6743374" y="2124642"/>
              <a:ext cx="243720" cy="447120"/>
            </p14:xfrm>
          </p:contentPart>
        </mc:Choice>
        <mc:Fallback>
          <p:pic>
            <p:nvPicPr>
              <p:cNvPr id="42" name="Ink 4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727894" y="2109162"/>
                <a:ext cx="27756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3" name="Ink 42"/>
              <p14:cNvContentPartPr/>
              <p14:nvPr/>
            </p14:nvContentPartPr>
            <p14:xfrm>
              <a:off x="6824014" y="2572842"/>
              <a:ext cx="101520" cy="112680"/>
            </p14:xfrm>
          </p:contentPart>
        </mc:Choice>
        <mc:Fallback>
          <p:pic>
            <p:nvPicPr>
              <p:cNvPr id="43" name="Ink 4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820054" y="2561682"/>
                <a:ext cx="11844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4" name="Ink 43"/>
              <p14:cNvContentPartPr/>
              <p14:nvPr/>
            </p14:nvContentPartPr>
            <p14:xfrm>
              <a:off x="7832374" y="2071002"/>
              <a:ext cx="318960" cy="44244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814014" y="2061642"/>
                <a:ext cx="34812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45" name="Ink 44"/>
              <p14:cNvContentPartPr/>
              <p14:nvPr/>
            </p14:nvContentPartPr>
            <p14:xfrm>
              <a:off x="8756134" y="2077122"/>
              <a:ext cx="232920" cy="45216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737774" y="2066682"/>
                <a:ext cx="264240" cy="46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46" name="Ink 45"/>
              <p14:cNvContentPartPr/>
              <p14:nvPr/>
            </p14:nvContentPartPr>
            <p14:xfrm>
              <a:off x="8837134" y="2518482"/>
              <a:ext cx="72720" cy="118080"/>
            </p14:xfrm>
          </p:contentPart>
        </mc:Choice>
        <mc:Fallback>
          <p:pic>
            <p:nvPicPr>
              <p:cNvPr id="46" name="Ink 4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822734" y="2504082"/>
                <a:ext cx="99720" cy="1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47" name="Ink 46"/>
              <p14:cNvContentPartPr/>
              <p14:nvPr/>
            </p14:nvContentPartPr>
            <p14:xfrm>
              <a:off x="5806294" y="3818802"/>
              <a:ext cx="237240" cy="1836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788654" y="3800442"/>
                <a:ext cx="27252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48" name="Ink 47"/>
              <p14:cNvContentPartPr/>
              <p14:nvPr/>
            </p14:nvContentPartPr>
            <p14:xfrm>
              <a:off x="5796574" y="3911322"/>
              <a:ext cx="277920" cy="2124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778574" y="3892962"/>
                <a:ext cx="31392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49" name="Ink 48"/>
              <p14:cNvContentPartPr/>
              <p14:nvPr/>
            </p14:nvContentPartPr>
            <p14:xfrm>
              <a:off x="7133614" y="3803682"/>
              <a:ext cx="302760" cy="2880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120294" y="3790362"/>
                <a:ext cx="33012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50" name="Ink 49"/>
              <p14:cNvContentPartPr/>
              <p14:nvPr/>
            </p14:nvContentPartPr>
            <p14:xfrm>
              <a:off x="7165294" y="3893322"/>
              <a:ext cx="257040" cy="23040"/>
            </p14:xfrm>
          </p:contentPart>
        </mc:Choice>
        <mc:Fallback>
          <p:pic>
            <p:nvPicPr>
              <p:cNvPr id="50" name="Ink 4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153054" y="3882522"/>
                <a:ext cx="28548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51" name="Ink 50"/>
              <p14:cNvContentPartPr/>
              <p14:nvPr/>
            </p14:nvContentPartPr>
            <p14:xfrm>
              <a:off x="7251694" y="3666162"/>
              <a:ext cx="57960" cy="39528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246654" y="3648162"/>
                <a:ext cx="81000" cy="43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2406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7" name="Ink 66"/>
              <p14:cNvContentPartPr/>
              <p14:nvPr/>
            </p14:nvContentPartPr>
            <p14:xfrm>
              <a:off x="3106654" y="251202"/>
              <a:ext cx="554400" cy="178452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03774" y="239322"/>
                <a:ext cx="571320" cy="18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9" name="Ink 68"/>
              <p14:cNvContentPartPr/>
              <p14:nvPr/>
            </p14:nvContentPartPr>
            <p14:xfrm>
              <a:off x="4414534" y="1500042"/>
              <a:ext cx="5264640" cy="116640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99054" y="1484202"/>
                <a:ext cx="5295960" cy="11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4" name="Ink 93"/>
              <p14:cNvContentPartPr/>
              <p14:nvPr/>
            </p14:nvContentPartPr>
            <p14:xfrm>
              <a:off x="912814" y="1384482"/>
              <a:ext cx="4074120" cy="135144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04534" y="1374762"/>
                <a:ext cx="4091400" cy="137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1" name="Ink 100"/>
              <p14:cNvContentPartPr/>
              <p14:nvPr/>
            </p14:nvContentPartPr>
            <p14:xfrm>
              <a:off x="850534" y="3586602"/>
              <a:ext cx="8704440" cy="1661040"/>
            </p14:xfrm>
          </p:contentPart>
        </mc:Choice>
        <mc:Fallback>
          <p:pic>
            <p:nvPicPr>
              <p:cNvPr id="101" name="Ink 10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4334" y="3570762"/>
                <a:ext cx="8728200" cy="168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7" name="Ink 106"/>
              <p14:cNvContentPartPr/>
              <p14:nvPr/>
            </p14:nvContentPartPr>
            <p14:xfrm>
              <a:off x="6971974" y="2185842"/>
              <a:ext cx="1474560" cy="67644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68734" y="2180442"/>
                <a:ext cx="1483200" cy="68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7006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89014" y="1066242"/>
              <a:ext cx="173880" cy="363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70654" y="1047882"/>
                <a:ext cx="210600" cy="3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" name="Ink 11"/>
              <p14:cNvContentPartPr/>
              <p14:nvPr/>
            </p14:nvContentPartPr>
            <p14:xfrm>
              <a:off x="2217454" y="1904322"/>
              <a:ext cx="19440" cy="33876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99094" y="1885962"/>
                <a:ext cx="4140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3257134" y="1859682"/>
              <a:ext cx="19800" cy="28476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40574" y="1843842"/>
                <a:ext cx="53640" cy="31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5" name="Ink 14"/>
              <p14:cNvContentPartPr/>
              <p14:nvPr/>
            </p14:nvContentPartPr>
            <p14:xfrm>
              <a:off x="3368734" y="1851762"/>
              <a:ext cx="39240" cy="32832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65854" y="1833402"/>
                <a:ext cx="6048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" name="Ink 18"/>
              <p14:cNvContentPartPr/>
              <p14:nvPr/>
            </p14:nvContentPartPr>
            <p14:xfrm>
              <a:off x="4806574" y="566922"/>
              <a:ext cx="4560120" cy="353232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88214" y="553962"/>
                <a:ext cx="4596840" cy="356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8" name="Ink 47"/>
              <p14:cNvContentPartPr/>
              <p14:nvPr/>
            </p14:nvContentPartPr>
            <p14:xfrm>
              <a:off x="3233014" y="1020882"/>
              <a:ext cx="376560" cy="385200"/>
            </p14:xfrm>
          </p:contentPart>
        </mc:Choice>
        <mc:Fallback>
          <p:pic>
            <p:nvPicPr>
              <p:cNvPr id="48" name="Ink 4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16454" y="1003602"/>
                <a:ext cx="405000" cy="41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1" name="Ink 50"/>
              <p14:cNvContentPartPr/>
              <p14:nvPr/>
            </p14:nvContentPartPr>
            <p14:xfrm>
              <a:off x="2472694" y="2826642"/>
              <a:ext cx="501480" cy="16812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54334" y="2808282"/>
                <a:ext cx="523080" cy="20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8" name="Ink 67"/>
              <p14:cNvContentPartPr/>
              <p14:nvPr/>
            </p14:nvContentPartPr>
            <p14:xfrm>
              <a:off x="2609854" y="3843282"/>
              <a:ext cx="257040" cy="12240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91494" y="3824922"/>
                <a:ext cx="290520" cy="14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466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472534" y="1704882"/>
              <a:ext cx="1672200" cy="2736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1374" y="1692282"/>
                <a:ext cx="169488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2" name="Ink 51"/>
              <p14:cNvContentPartPr/>
              <p14:nvPr/>
            </p14:nvContentPartPr>
            <p14:xfrm>
              <a:off x="525094" y="2045082"/>
              <a:ext cx="8119800" cy="22428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5014" y="2033562"/>
                <a:ext cx="813780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5" name="Ink 54"/>
              <p14:cNvContentPartPr/>
              <p14:nvPr/>
            </p14:nvContentPartPr>
            <p14:xfrm>
              <a:off x="557494" y="2661402"/>
              <a:ext cx="8069760" cy="20196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6694" y="2650602"/>
                <a:ext cx="808344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2" name="Ink 61"/>
              <p14:cNvContentPartPr/>
              <p14:nvPr/>
            </p14:nvContentPartPr>
            <p14:xfrm>
              <a:off x="633094" y="3136242"/>
              <a:ext cx="195840" cy="33120"/>
            </p14:xfrm>
          </p:contentPart>
        </mc:Choice>
        <mc:Fallback>
          <p:pic>
            <p:nvPicPr>
              <p:cNvPr id="62" name="Ink 6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5894" y="3127602"/>
                <a:ext cx="20592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4" name="Ink 63"/>
              <p14:cNvContentPartPr/>
              <p14:nvPr/>
            </p14:nvContentPartPr>
            <p14:xfrm>
              <a:off x="633094" y="2996202"/>
              <a:ext cx="180000" cy="210600"/>
            </p14:xfrm>
          </p:contentPart>
        </mc:Choice>
        <mc:Fallback>
          <p:pic>
            <p:nvPicPr>
              <p:cNvPr id="64" name="Ink 6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17614" y="2980722"/>
                <a:ext cx="20556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67" name="Ink 66"/>
              <p14:cNvContentPartPr/>
              <p14:nvPr/>
            </p14:nvContentPartPr>
            <p14:xfrm>
              <a:off x="744694" y="4254762"/>
              <a:ext cx="34920" cy="223560"/>
            </p14:xfrm>
          </p:contentPart>
        </mc:Choice>
        <mc:Fallback>
          <p:pic>
            <p:nvPicPr>
              <p:cNvPr id="67" name="Ink 6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28854" y="4244322"/>
                <a:ext cx="5580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9" name="Ink 68"/>
              <p14:cNvContentPartPr/>
              <p14:nvPr/>
            </p14:nvContentPartPr>
            <p14:xfrm>
              <a:off x="592414" y="4269162"/>
              <a:ext cx="275040" cy="6120"/>
            </p14:xfrm>
          </p:contentPart>
        </mc:Choice>
        <mc:Fallback>
          <p:pic>
            <p:nvPicPr>
              <p:cNvPr id="69" name="Ink 6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78014" y="4251522"/>
                <a:ext cx="2995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1" name="Ink 70"/>
              <p14:cNvContentPartPr/>
              <p14:nvPr/>
            </p14:nvContentPartPr>
            <p14:xfrm>
              <a:off x="530494" y="3895482"/>
              <a:ext cx="8402400" cy="18684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8974" y="3883242"/>
                <a:ext cx="842040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74" name="Ink 73"/>
              <p14:cNvContentPartPr/>
              <p14:nvPr/>
            </p14:nvContentPartPr>
            <p14:xfrm>
              <a:off x="598534" y="3637722"/>
              <a:ext cx="239760" cy="19440"/>
            </p14:xfrm>
          </p:contentPart>
        </mc:Choice>
        <mc:Fallback>
          <p:pic>
            <p:nvPicPr>
              <p:cNvPr id="74" name="Ink 7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3774" y="3620802"/>
                <a:ext cx="26676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5" name="Ink 74"/>
              <p14:cNvContentPartPr/>
              <p14:nvPr/>
            </p14:nvContentPartPr>
            <p14:xfrm>
              <a:off x="728494" y="3669042"/>
              <a:ext cx="10080" cy="218880"/>
            </p14:xfrm>
          </p:contentPart>
        </mc:Choice>
        <mc:Fallback>
          <p:pic>
            <p:nvPicPr>
              <p:cNvPr id="75" name="Ink 7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11214" y="3655722"/>
                <a:ext cx="3888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8" name="Ink 77"/>
              <p14:cNvContentPartPr/>
              <p14:nvPr/>
            </p14:nvContentPartPr>
            <p14:xfrm>
              <a:off x="622654" y="4662642"/>
              <a:ext cx="8362080" cy="142560"/>
            </p14:xfrm>
          </p:contentPart>
        </mc:Choice>
        <mc:Fallback>
          <p:pic>
            <p:nvPicPr>
              <p:cNvPr id="78" name="Ink 7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14014" y="4651842"/>
                <a:ext cx="837828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89" name="Ink 88"/>
              <p14:cNvContentPartPr/>
              <p14:nvPr/>
            </p14:nvContentPartPr>
            <p14:xfrm>
              <a:off x="682054" y="1840602"/>
              <a:ext cx="33840" cy="23760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72694" y="1823682"/>
                <a:ext cx="6012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90" name="Ink 89"/>
              <p14:cNvContentPartPr/>
              <p14:nvPr/>
            </p14:nvContentPartPr>
            <p14:xfrm>
              <a:off x="687454" y="1933122"/>
              <a:ext cx="12600" cy="160560"/>
            </p14:xfrm>
          </p:contentPart>
        </mc:Choice>
        <mc:Fallback>
          <p:pic>
            <p:nvPicPr>
              <p:cNvPr id="90" name="Ink 8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69094" y="1915842"/>
                <a:ext cx="4932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92" name="Ink 91"/>
              <p14:cNvContentPartPr/>
              <p14:nvPr/>
            </p14:nvContentPartPr>
            <p14:xfrm>
              <a:off x="703654" y="2247762"/>
              <a:ext cx="14040" cy="1080"/>
            </p14:xfrm>
          </p:contentPart>
        </mc:Choice>
        <mc:Fallback>
          <p:pic>
            <p:nvPicPr>
              <p:cNvPr id="92" name="Ink 9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00774" y="2244882"/>
                <a:ext cx="19800" cy="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93" name="Ink 92"/>
              <p14:cNvContentPartPr/>
              <p14:nvPr/>
            </p14:nvContentPartPr>
            <p14:xfrm>
              <a:off x="572254" y="2450442"/>
              <a:ext cx="153000" cy="206280"/>
            </p14:xfrm>
          </p:contentPart>
        </mc:Choice>
        <mc:Fallback>
          <p:pic>
            <p:nvPicPr>
              <p:cNvPr id="93" name="Ink 9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5694" y="2433882"/>
                <a:ext cx="18396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94" name="Ink 93"/>
              <p14:cNvContentPartPr/>
              <p14:nvPr/>
            </p14:nvContentPartPr>
            <p14:xfrm>
              <a:off x="627694" y="2567082"/>
              <a:ext cx="177120" cy="2700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17974" y="2555562"/>
                <a:ext cx="19044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97" name="Ink 96"/>
              <p14:cNvContentPartPr/>
              <p14:nvPr/>
            </p14:nvContentPartPr>
            <p14:xfrm>
              <a:off x="2178574" y="1059042"/>
              <a:ext cx="113400" cy="4238280"/>
            </p14:xfrm>
          </p:contentPart>
        </mc:Choice>
        <mc:Fallback>
          <p:pic>
            <p:nvPicPr>
              <p:cNvPr id="97" name="Ink 9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163814" y="1046802"/>
                <a:ext cx="145440" cy="426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06" name="Ink 105"/>
              <p14:cNvContentPartPr/>
              <p14:nvPr/>
            </p14:nvContentPartPr>
            <p14:xfrm>
              <a:off x="1045654" y="1354242"/>
              <a:ext cx="3960" cy="19440"/>
            </p14:xfrm>
          </p:contentPart>
        </mc:Choice>
        <mc:Fallback>
          <p:pic>
            <p:nvPicPr>
              <p:cNvPr id="106" name="Ink 10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32694" y="1341282"/>
                <a:ext cx="2304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07" name="Ink 106"/>
              <p14:cNvContentPartPr/>
              <p14:nvPr/>
            </p14:nvContentPartPr>
            <p14:xfrm>
              <a:off x="1049614" y="1476642"/>
              <a:ext cx="15120" cy="11988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34134" y="1458642"/>
                <a:ext cx="48960" cy="1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08" name="Ink 107"/>
              <p14:cNvContentPartPr/>
              <p14:nvPr/>
            </p14:nvContentPartPr>
            <p14:xfrm>
              <a:off x="1122694" y="1495002"/>
              <a:ext cx="108360" cy="111240"/>
            </p14:xfrm>
          </p:contentPart>
        </mc:Choice>
        <mc:Fallback>
          <p:pic>
            <p:nvPicPr>
              <p:cNvPr id="108" name="Ink 10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110094" y="1480962"/>
                <a:ext cx="12564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10" name="Ink 109"/>
              <p14:cNvContentPartPr/>
              <p14:nvPr/>
            </p14:nvContentPartPr>
            <p14:xfrm>
              <a:off x="1252654" y="1505082"/>
              <a:ext cx="35640" cy="203040"/>
            </p14:xfrm>
          </p:contentPart>
        </mc:Choice>
        <mc:Fallback>
          <p:pic>
            <p:nvPicPr>
              <p:cNvPr id="110" name="Ink 10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238974" y="1492842"/>
                <a:ext cx="6588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39" name="Ink 138"/>
              <p14:cNvContentPartPr/>
              <p14:nvPr/>
            </p14:nvContentPartPr>
            <p14:xfrm>
              <a:off x="4449814" y="976602"/>
              <a:ext cx="95400" cy="4160880"/>
            </p14:xfrm>
          </p:contentPart>
        </mc:Choice>
        <mc:Fallback>
          <p:pic>
            <p:nvPicPr>
              <p:cNvPr id="139" name="Ink 13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434694" y="962562"/>
                <a:ext cx="128160" cy="419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44" name="Ink 143"/>
              <p14:cNvContentPartPr/>
              <p14:nvPr/>
            </p14:nvContentPartPr>
            <p14:xfrm>
              <a:off x="1226374" y="1470162"/>
              <a:ext cx="703800" cy="2963880"/>
            </p14:xfrm>
          </p:contentPart>
        </mc:Choice>
        <mc:Fallback>
          <p:pic>
            <p:nvPicPr>
              <p:cNvPr id="144" name="Ink 14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222054" y="1453602"/>
                <a:ext cx="715680" cy="29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60" name="Ink 159"/>
              <p14:cNvContentPartPr/>
              <p14:nvPr/>
            </p14:nvContentPartPr>
            <p14:xfrm>
              <a:off x="3087934" y="2386362"/>
              <a:ext cx="257760" cy="2125800"/>
            </p14:xfrm>
          </p:contentPart>
        </mc:Choice>
        <mc:Fallback>
          <p:pic>
            <p:nvPicPr>
              <p:cNvPr id="160" name="Ink 15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072454" y="2369802"/>
                <a:ext cx="291960" cy="21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67" name="Ink 166"/>
              <p14:cNvContentPartPr/>
              <p14:nvPr/>
            </p14:nvContentPartPr>
            <p14:xfrm>
              <a:off x="2513734" y="1095402"/>
              <a:ext cx="1773000" cy="1035000"/>
            </p14:xfrm>
          </p:contentPart>
        </mc:Choice>
        <mc:Fallback>
          <p:pic>
            <p:nvPicPr>
              <p:cNvPr id="167" name="Ink 16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501134" y="1077042"/>
                <a:ext cx="1801080" cy="10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76" name="Ink 175"/>
              <p14:cNvContentPartPr/>
              <p14:nvPr/>
            </p14:nvContentPartPr>
            <p14:xfrm>
              <a:off x="5299414" y="1137882"/>
              <a:ext cx="124200" cy="134280"/>
            </p14:xfrm>
          </p:contentPart>
        </mc:Choice>
        <mc:Fallback>
          <p:pic>
            <p:nvPicPr>
              <p:cNvPr id="176" name="Ink 175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283934" y="1126002"/>
                <a:ext cx="15696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77" name="Ink 176"/>
              <p14:cNvContentPartPr/>
              <p14:nvPr/>
            </p14:nvContentPartPr>
            <p14:xfrm>
              <a:off x="5412094" y="1130682"/>
              <a:ext cx="160200" cy="203040"/>
            </p14:xfrm>
          </p:contentPart>
        </mc:Choice>
        <mc:Fallback>
          <p:pic>
            <p:nvPicPr>
              <p:cNvPr id="177" name="Ink 17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399854" y="1118442"/>
                <a:ext cx="17568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93" name="Ink 192"/>
              <p14:cNvContentPartPr/>
              <p14:nvPr/>
            </p14:nvContentPartPr>
            <p14:xfrm>
              <a:off x="6629614" y="882642"/>
              <a:ext cx="106560" cy="425052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613774" y="867882"/>
                <a:ext cx="139680" cy="428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96" name="Ink 195"/>
              <p14:cNvContentPartPr/>
              <p14:nvPr/>
            </p14:nvContentPartPr>
            <p14:xfrm>
              <a:off x="4707214" y="1735842"/>
              <a:ext cx="1784520" cy="360360"/>
            </p14:xfrm>
          </p:contentPart>
        </mc:Choice>
        <mc:Fallback>
          <p:pic>
            <p:nvPicPr>
              <p:cNvPr id="196" name="Ink 19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694974" y="1725762"/>
                <a:ext cx="181260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97" name="Ink 196"/>
              <p14:cNvContentPartPr/>
              <p14:nvPr/>
            </p14:nvContentPartPr>
            <p14:xfrm>
              <a:off x="5360974" y="2329482"/>
              <a:ext cx="366480" cy="2161800"/>
            </p14:xfrm>
          </p:contentPart>
        </mc:Choice>
        <mc:Fallback>
          <p:pic>
            <p:nvPicPr>
              <p:cNvPr id="197" name="Ink 19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348014" y="2315442"/>
                <a:ext cx="393120" cy="218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206" name="Ink 205"/>
              <p14:cNvContentPartPr/>
              <p14:nvPr/>
            </p14:nvContentPartPr>
            <p14:xfrm>
              <a:off x="7185094" y="1071642"/>
              <a:ext cx="591840" cy="270360"/>
            </p14:xfrm>
          </p:contentPart>
        </mc:Choice>
        <mc:Fallback>
          <p:pic>
            <p:nvPicPr>
              <p:cNvPr id="206" name="Ink 205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176094" y="1057602"/>
                <a:ext cx="617040" cy="2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220" name="Ink 219"/>
              <p14:cNvContentPartPr/>
              <p14:nvPr/>
            </p14:nvContentPartPr>
            <p14:xfrm>
              <a:off x="7108054" y="1668162"/>
              <a:ext cx="1030320" cy="358200"/>
            </p14:xfrm>
          </p:contentPart>
        </mc:Choice>
        <mc:Fallback>
          <p:pic>
            <p:nvPicPr>
              <p:cNvPr id="220" name="Ink 21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092574" y="1660242"/>
                <a:ext cx="1062360" cy="38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224" name="Ink 223"/>
              <p14:cNvContentPartPr/>
              <p14:nvPr/>
            </p14:nvContentPartPr>
            <p14:xfrm>
              <a:off x="7444294" y="2218242"/>
              <a:ext cx="330120" cy="2131200"/>
            </p14:xfrm>
          </p:contentPart>
        </mc:Choice>
        <mc:Fallback>
          <p:pic>
            <p:nvPicPr>
              <p:cNvPr id="224" name="Ink 223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427374" y="2191958"/>
                <a:ext cx="359640" cy="21819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233" name="Ink 232"/>
              <p14:cNvContentPartPr/>
              <p14:nvPr/>
            </p14:nvContentPartPr>
            <p14:xfrm>
              <a:off x="8532574" y="1580682"/>
              <a:ext cx="577800" cy="26640"/>
            </p14:xfrm>
          </p:contentPart>
        </mc:Choice>
        <mc:Fallback>
          <p:pic>
            <p:nvPicPr>
              <p:cNvPr id="233" name="Ink 232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519974" y="1566282"/>
                <a:ext cx="60120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235" name="Ink 234"/>
              <p14:cNvContentPartPr/>
              <p14:nvPr/>
            </p14:nvContentPartPr>
            <p14:xfrm>
              <a:off x="8480734" y="2064162"/>
              <a:ext cx="841680" cy="22680"/>
            </p14:xfrm>
          </p:contentPart>
        </mc:Choice>
        <mc:Fallback>
          <p:pic>
            <p:nvPicPr>
              <p:cNvPr id="235" name="Ink 234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469934" y="2050842"/>
                <a:ext cx="8622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239" name="Ink 238"/>
              <p14:cNvContentPartPr/>
              <p14:nvPr/>
            </p14:nvContentPartPr>
            <p14:xfrm>
              <a:off x="557494" y="884442"/>
              <a:ext cx="8886960" cy="4377240"/>
            </p14:xfrm>
          </p:contentPart>
        </mc:Choice>
        <mc:Fallback>
          <p:pic>
            <p:nvPicPr>
              <p:cNvPr id="239" name="Ink 238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47774" y="870762"/>
                <a:ext cx="8900640" cy="440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259" name="Ink 258"/>
              <p14:cNvContentPartPr/>
              <p14:nvPr/>
            </p14:nvContentPartPr>
            <p14:xfrm>
              <a:off x="8807974" y="1083162"/>
              <a:ext cx="713880" cy="3608280"/>
            </p14:xfrm>
          </p:contentPart>
        </mc:Choice>
        <mc:Fallback>
          <p:pic>
            <p:nvPicPr>
              <p:cNvPr id="259" name="Ink 258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789974" y="1067322"/>
                <a:ext cx="745560" cy="363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019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2190</TotalTime>
  <Words>14</Words>
  <Application>Microsoft Office PowerPoint</Application>
  <PresentationFormat>Widescreen</PresentationFormat>
  <Paragraphs>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EntezareZohoor 1 **</vt:lpstr>
      <vt:lpstr>EntezareZohoor D</vt:lpstr>
      <vt:lpstr>Times New Roman</vt:lpstr>
      <vt:lpstr>Office Theme</vt:lpstr>
      <vt:lpstr>2. انواع داده‌ها در متلب</vt:lpstr>
      <vt:lpstr>2. MATLAB data 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Mohammad Sadegh Eshaghi</dc:creator>
  <cp:lastModifiedBy>Mohammad Sadegh Eshaghi</cp:lastModifiedBy>
  <cp:revision>135</cp:revision>
  <cp:lastPrinted>2023-03-14T11:17:55Z</cp:lastPrinted>
  <dcterms:created xsi:type="dcterms:W3CDTF">2022-08-29T15:58:18Z</dcterms:created>
  <dcterms:modified xsi:type="dcterms:W3CDTF">2023-09-29T17:27:06Z</dcterms:modified>
</cp:coreProperties>
</file>

<file path=docProps/thumbnail.jpeg>
</file>